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53"/>
  </p:notesMasterIdLst>
  <p:handoutMasterIdLst>
    <p:handoutMasterId r:id="rId54"/>
  </p:handoutMasterIdLst>
  <p:sldIdLst>
    <p:sldId id="256" r:id="rId5"/>
    <p:sldId id="470" r:id="rId6"/>
    <p:sldId id="473" r:id="rId7"/>
    <p:sldId id="471" r:id="rId8"/>
    <p:sldId id="472" r:id="rId9"/>
    <p:sldId id="477" r:id="rId10"/>
    <p:sldId id="475" r:id="rId11"/>
    <p:sldId id="476" r:id="rId12"/>
    <p:sldId id="387" r:id="rId13"/>
    <p:sldId id="426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349" r:id="rId38"/>
    <p:sldId id="504" r:id="rId39"/>
    <p:sldId id="474" r:id="rId40"/>
    <p:sldId id="390" r:id="rId41"/>
    <p:sldId id="502" r:id="rId42"/>
    <p:sldId id="503" r:id="rId43"/>
    <p:sldId id="505" r:id="rId44"/>
    <p:sldId id="506" r:id="rId45"/>
    <p:sldId id="507" r:id="rId46"/>
    <p:sldId id="508" r:id="rId47"/>
    <p:sldId id="509" r:id="rId48"/>
    <p:sldId id="510" r:id="rId49"/>
    <p:sldId id="512" r:id="rId50"/>
    <p:sldId id="451" r:id="rId51"/>
    <p:sldId id="45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EF3"/>
    <a:srgbClr val="532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074E49-28CE-539D-C1E1-3E3137BD6EF8}" v="2" dt="2024-09-22T02:56:27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 Sun" userId="S::rui.sun5@griffithuni.edu.au::45b3e0d2-4ba8-407f-a9ab-3c9c66599a9d" providerId="AD" clId="Web-{F37D33D8-869E-9F03-89D5-A8432D5EE0F4}"/>
    <pc:docChg chg="sldOrd">
      <pc:chgData name="Rui Sun" userId="S::rui.sun5@griffithuni.edu.au::45b3e0d2-4ba8-407f-a9ab-3c9c66599a9d" providerId="AD" clId="Web-{F37D33D8-869E-9F03-89D5-A8432D5EE0F4}" dt="2024-09-18T16:53:51.093" v="0"/>
      <pc:docMkLst>
        <pc:docMk/>
      </pc:docMkLst>
      <pc:sldChg chg="ord">
        <pc:chgData name="Rui Sun" userId="S::rui.sun5@griffithuni.edu.au::45b3e0d2-4ba8-407f-a9ab-3c9c66599a9d" providerId="AD" clId="Web-{F37D33D8-869E-9F03-89D5-A8432D5EE0F4}" dt="2024-09-18T16:53:51.093" v="0"/>
        <pc:sldMkLst>
          <pc:docMk/>
          <pc:sldMk cId="1887333439" sldId="504"/>
        </pc:sldMkLst>
      </pc:sldChg>
    </pc:docChg>
  </pc:docChgLst>
  <pc:docChgLst>
    <pc:chgData name="Damon Hijazi" userId="S::damon.hijazi@griffithuni.edu.au::b9ffbf0f-ddb4-4783-839a-c5f45be0c2ac" providerId="AD" clId="Web-{F705C9C4-A57C-A2F8-0164-A6443C6A619C}"/>
    <pc:docChg chg="modSld">
      <pc:chgData name="Damon Hijazi" userId="S::damon.hijazi@griffithuni.edu.au::b9ffbf0f-ddb4-4783-839a-c5f45be0c2ac" providerId="AD" clId="Web-{F705C9C4-A57C-A2F8-0164-A6443C6A619C}" dt="2024-09-17T12:49:34.126" v="3" actId="14100"/>
      <pc:docMkLst>
        <pc:docMk/>
      </pc:docMkLst>
      <pc:sldChg chg="modSp">
        <pc:chgData name="Damon Hijazi" userId="S::damon.hijazi@griffithuni.edu.au::b9ffbf0f-ddb4-4783-839a-c5f45be0c2ac" providerId="AD" clId="Web-{F705C9C4-A57C-A2F8-0164-A6443C6A619C}" dt="2024-09-17T12:49:34.126" v="3" actId="14100"/>
        <pc:sldMkLst>
          <pc:docMk/>
          <pc:sldMk cId="1062466844" sldId="512"/>
        </pc:sldMkLst>
        <pc:picChg chg="mod">
          <ac:chgData name="Damon Hijazi" userId="S::damon.hijazi@griffithuni.edu.au::b9ffbf0f-ddb4-4783-839a-c5f45be0c2ac" providerId="AD" clId="Web-{F705C9C4-A57C-A2F8-0164-A6443C6A619C}" dt="2024-09-17T12:38:49.699" v="0" actId="1076"/>
          <ac:picMkLst>
            <pc:docMk/>
            <pc:sldMk cId="1062466844" sldId="512"/>
            <ac:picMk id="5" creationId="{658D92F5-1CE9-ECB9-0E47-234B6E1E641E}"/>
          </ac:picMkLst>
        </pc:picChg>
        <pc:picChg chg="mod">
          <ac:chgData name="Damon Hijazi" userId="S::damon.hijazi@griffithuni.edu.au::b9ffbf0f-ddb4-4783-839a-c5f45be0c2ac" providerId="AD" clId="Web-{F705C9C4-A57C-A2F8-0164-A6443C6A619C}" dt="2024-09-17T12:49:34.126" v="3" actId="14100"/>
          <ac:picMkLst>
            <pc:docMk/>
            <pc:sldMk cId="1062466844" sldId="512"/>
            <ac:picMk id="9" creationId="{B44334E5-3DE9-A17E-D9B7-D86AAF2634AA}"/>
          </ac:picMkLst>
        </pc:picChg>
      </pc:sldChg>
    </pc:docChg>
  </pc:docChgLst>
  <pc:docChgLst>
    <pc:chgData name="Neelakshi Jaglan" userId="S::neelakshi.jaglan@griffithuni.edu.au::b3cc4341-0de6-4c2e-b875-ebf2d85b3e50" providerId="AD" clId="Web-{E4BC6D62-7D20-E56F-DDAF-247907F73A35}"/>
    <pc:docChg chg="modSld">
      <pc:chgData name="Neelakshi Jaglan" userId="S::neelakshi.jaglan@griffithuni.edu.au::b3cc4341-0de6-4c2e-b875-ebf2d85b3e50" providerId="AD" clId="Web-{E4BC6D62-7D20-E56F-DDAF-247907F73A35}" dt="2024-09-18T23:35:52.429" v="2" actId="1076"/>
      <pc:docMkLst>
        <pc:docMk/>
      </pc:docMkLst>
      <pc:sldChg chg="modSp">
        <pc:chgData name="Neelakshi Jaglan" userId="S::neelakshi.jaglan@griffithuni.edu.au::b3cc4341-0de6-4c2e-b875-ebf2d85b3e50" providerId="AD" clId="Web-{E4BC6D62-7D20-E56F-DDAF-247907F73A35}" dt="2024-09-18T23:35:52.429" v="2" actId="1076"/>
        <pc:sldMkLst>
          <pc:docMk/>
          <pc:sldMk cId="3446962404" sldId="509"/>
        </pc:sldMkLst>
        <pc:picChg chg="mod">
          <ac:chgData name="Neelakshi Jaglan" userId="S::neelakshi.jaglan@griffithuni.edu.au::b3cc4341-0de6-4c2e-b875-ebf2d85b3e50" providerId="AD" clId="Web-{E4BC6D62-7D20-E56F-DDAF-247907F73A35}" dt="2024-09-18T23:35:52.429" v="2" actId="1076"/>
          <ac:picMkLst>
            <pc:docMk/>
            <pc:sldMk cId="3446962404" sldId="509"/>
            <ac:picMk id="5" creationId="{762659D4-31EA-49D0-329F-5F82B8370AFD}"/>
          </ac:picMkLst>
        </pc:picChg>
      </pc:sldChg>
    </pc:docChg>
  </pc:docChgLst>
  <pc:docChgLst>
    <pc:chgData name="Marde Helbig" userId="0c416eeb-1dd3-4f7c-ab89-e02e229005b5" providerId="ADAL" clId="{7D4DECA9-C8C5-4E55-B516-6B67BC3F6D54}"/>
    <pc:docChg chg="undo custSel addSld delSld modSld sldOrd">
      <pc:chgData name="Marde Helbig" userId="0c416eeb-1dd3-4f7c-ab89-e02e229005b5" providerId="ADAL" clId="{7D4DECA9-C8C5-4E55-B516-6B67BC3F6D54}" dt="2024-09-10T13:48:47.385" v="5885" actId="1076"/>
      <pc:docMkLst>
        <pc:docMk/>
      </pc:docMkLst>
      <pc:sldChg chg="modSp mod">
        <pc:chgData name="Marde Helbig" userId="0c416eeb-1dd3-4f7c-ab89-e02e229005b5" providerId="ADAL" clId="{7D4DECA9-C8C5-4E55-B516-6B67BC3F6D54}" dt="2024-09-10T02:07:26.123" v="1" actId="20577"/>
        <pc:sldMkLst>
          <pc:docMk/>
          <pc:sldMk cId="1819359268" sldId="256"/>
        </pc:sldMkLst>
        <pc:spChg chg="mod">
          <ac:chgData name="Marde Helbig" userId="0c416eeb-1dd3-4f7c-ab89-e02e229005b5" providerId="ADAL" clId="{7D4DECA9-C8C5-4E55-B516-6B67BC3F6D54}" dt="2024-09-10T02:07:26.123" v="1" actId="20577"/>
          <ac:spMkLst>
            <pc:docMk/>
            <pc:sldMk cId="1819359268" sldId="256"/>
            <ac:spMk id="3" creationId="{2E78725B-6E40-4D82-B375-7831D81C29EE}"/>
          </ac:spMkLst>
        </pc:spChg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2168491808" sldId="349"/>
        </pc:sldMkLst>
      </pc:sldChg>
      <pc:sldChg chg="modSp mod">
        <pc:chgData name="Marde Helbig" userId="0c416eeb-1dd3-4f7c-ab89-e02e229005b5" providerId="ADAL" clId="{7D4DECA9-C8C5-4E55-B516-6B67BC3F6D54}" dt="2024-09-10T04:56:10.075" v="1611" actId="20577"/>
        <pc:sldMkLst>
          <pc:docMk/>
          <pc:sldMk cId="1799827569" sldId="387"/>
        </pc:sldMkLst>
        <pc:spChg chg="mod">
          <ac:chgData name="Marde Helbig" userId="0c416eeb-1dd3-4f7c-ab89-e02e229005b5" providerId="ADAL" clId="{7D4DECA9-C8C5-4E55-B516-6B67BC3F6D54}" dt="2024-09-10T04:55:39.939" v="1599" actId="20577"/>
          <ac:spMkLst>
            <pc:docMk/>
            <pc:sldMk cId="1799827569" sldId="387"/>
            <ac:spMk id="2" creationId="{395C7A12-3E00-21AE-A367-A337DAACB853}"/>
          </ac:spMkLst>
        </pc:spChg>
        <pc:spChg chg="mod">
          <ac:chgData name="Marde Helbig" userId="0c416eeb-1dd3-4f7c-ab89-e02e229005b5" providerId="ADAL" clId="{7D4DECA9-C8C5-4E55-B516-6B67BC3F6D54}" dt="2024-09-10T04:56:10.075" v="1611" actId="20577"/>
          <ac:spMkLst>
            <pc:docMk/>
            <pc:sldMk cId="1799827569" sldId="387"/>
            <ac:spMk id="3" creationId="{2E77028F-9322-737D-331F-40ADB2AB9B5D}"/>
          </ac:spMkLst>
        </pc:spChg>
      </pc:sldChg>
      <pc:sldChg chg="addSp delSp modSp mod delAnim modAnim">
        <pc:chgData name="Marde Helbig" userId="0c416eeb-1dd3-4f7c-ab89-e02e229005b5" providerId="ADAL" clId="{7D4DECA9-C8C5-4E55-B516-6B67BC3F6D54}" dt="2024-09-10T13:33:06.431" v="5842" actId="20577"/>
        <pc:sldMkLst>
          <pc:docMk/>
          <pc:sldMk cId="359324283" sldId="390"/>
        </pc:sldMkLst>
        <pc:spChg chg="mod">
          <ac:chgData name="Marde Helbig" userId="0c416eeb-1dd3-4f7c-ab89-e02e229005b5" providerId="ADAL" clId="{7D4DECA9-C8C5-4E55-B516-6B67BC3F6D54}" dt="2024-09-10T08:08:08.976" v="3766" actId="20577"/>
          <ac:spMkLst>
            <pc:docMk/>
            <pc:sldMk cId="359324283" sldId="390"/>
            <ac:spMk id="2" creationId="{E12A42D5-F3FA-6A81-6181-CA60439E2253}"/>
          </ac:spMkLst>
        </pc:spChg>
        <pc:spChg chg="mod">
          <ac:chgData name="Marde Helbig" userId="0c416eeb-1dd3-4f7c-ab89-e02e229005b5" providerId="ADAL" clId="{7D4DECA9-C8C5-4E55-B516-6B67BC3F6D54}" dt="2024-09-10T13:33:06.431" v="5842" actId="20577"/>
          <ac:spMkLst>
            <pc:docMk/>
            <pc:sldMk cId="359324283" sldId="390"/>
            <ac:spMk id="3" creationId="{5044012E-3D2E-CEAC-3FD1-CE4D1199F094}"/>
          </ac:spMkLst>
        </pc:spChg>
        <pc:spChg chg="del">
          <ac:chgData name="Marde Helbig" userId="0c416eeb-1dd3-4f7c-ab89-e02e229005b5" providerId="ADAL" clId="{7D4DECA9-C8C5-4E55-B516-6B67BC3F6D54}" dt="2024-09-10T08:09:43.524" v="3895" actId="478"/>
          <ac:spMkLst>
            <pc:docMk/>
            <pc:sldMk cId="359324283" sldId="390"/>
            <ac:spMk id="9" creationId="{316C38D1-D3B9-7CCB-8AF4-856C7DC85D48}"/>
          </ac:spMkLst>
        </pc:spChg>
        <pc:spChg chg="del">
          <ac:chgData name="Marde Helbig" userId="0c416eeb-1dd3-4f7c-ab89-e02e229005b5" providerId="ADAL" clId="{7D4DECA9-C8C5-4E55-B516-6B67BC3F6D54}" dt="2024-09-10T08:09:43.524" v="3895" actId="478"/>
          <ac:spMkLst>
            <pc:docMk/>
            <pc:sldMk cId="359324283" sldId="390"/>
            <ac:spMk id="11" creationId="{B8446C0E-1945-1448-E484-B41C94BD3627}"/>
          </ac:spMkLst>
        </pc:spChg>
        <pc:spChg chg="del">
          <ac:chgData name="Marde Helbig" userId="0c416eeb-1dd3-4f7c-ab89-e02e229005b5" providerId="ADAL" clId="{7D4DECA9-C8C5-4E55-B516-6B67BC3F6D54}" dt="2024-09-10T08:09:43.524" v="3895" actId="478"/>
          <ac:spMkLst>
            <pc:docMk/>
            <pc:sldMk cId="359324283" sldId="390"/>
            <ac:spMk id="12" creationId="{35D1C7D7-D70A-B2C3-9391-BE621DE2C919}"/>
          </ac:spMkLst>
        </pc:spChg>
        <pc:spChg chg="del">
          <ac:chgData name="Marde Helbig" userId="0c416eeb-1dd3-4f7c-ab89-e02e229005b5" providerId="ADAL" clId="{7D4DECA9-C8C5-4E55-B516-6B67BC3F6D54}" dt="2024-09-10T08:09:43.524" v="3895" actId="478"/>
          <ac:spMkLst>
            <pc:docMk/>
            <pc:sldMk cId="359324283" sldId="390"/>
            <ac:spMk id="13" creationId="{0258B5F6-A3AC-C317-7D15-BBA67A67DABF}"/>
          </ac:spMkLst>
        </pc:spChg>
        <pc:spChg chg="del">
          <ac:chgData name="Marde Helbig" userId="0c416eeb-1dd3-4f7c-ab89-e02e229005b5" providerId="ADAL" clId="{7D4DECA9-C8C5-4E55-B516-6B67BC3F6D54}" dt="2024-09-10T08:09:43.524" v="3895" actId="478"/>
          <ac:spMkLst>
            <pc:docMk/>
            <pc:sldMk cId="359324283" sldId="390"/>
            <ac:spMk id="14" creationId="{82B092EF-8D7D-8F7B-F386-612029BF1D83}"/>
          </ac:spMkLst>
        </pc:spChg>
        <pc:picChg chg="del">
          <ac:chgData name="Marde Helbig" userId="0c416eeb-1dd3-4f7c-ab89-e02e229005b5" providerId="ADAL" clId="{7D4DECA9-C8C5-4E55-B516-6B67BC3F6D54}" dt="2024-09-10T08:12:09.007" v="4107" actId="478"/>
          <ac:picMkLst>
            <pc:docMk/>
            <pc:sldMk cId="359324283" sldId="390"/>
            <ac:picMk id="5" creationId="{B58F0730-B868-36AC-CA21-484AFB727F37}"/>
          </ac:picMkLst>
        </pc:picChg>
        <pc:picChg chg="add mod">
          <ac:chgData name="Marde Helbig" userId="0c416eeb-1dd3-4f7c-ab89-e02e229005b5" providerId="ADAL" clId="{7D4DECA9-C8C5-4E55-B516-6B67BC3F6D54}" dt="2024-09-10T08:13:49.318" v="4110" actId="1076"/>
          <ac:picMkLst>
            <pc:docMk/>
            <pc:sldMk cId="359324283" sldId="390"/>
            <ac:picMk id="6" creationId="{E65E3FED-7313-7C3A-C238-14096E40FE95}"/>
          </ac:picMkLst>
        </pc:picChg>
        <pc:picChg chg="del">
          <ac:chgData name="Marde Helbig" userId="0c416eeb-1dd3-4f7c-ab89-e02e229005b5" providerId="ADAL" clId="{7D4DECA9-C8C5-4E55-B516-6B67BC3F6D54}" dt="2024-09-10T08:09:43.524" v="3895" actId="478"/>
          <ac:picMkLst>
            <pc:docMk/>
            <pc:sldMk cId="359324283" sldId="390"/>
            <ac:picMk id="7" creationId="{619A256C-660C-CCA1-7439-FBE13E884B99}"/>
          </ac:picMkLst>
        </pc:picChg>
        <pc:picChg chg="del">
          <ac:chgData name="Marde Helbig" userId="0c416eeb-1dd3-4f7c-ab89-e02e229005b5" providerId="ADAL" clId="{7D4DECA9-C8C5-4E55-B516-6B67BC3F6D54}" dt="2024-09-10T08:09:43.524" v="3895" actId="478"/>
          <ac:picMkLst>
            <pc:docMk/>
            <pc:sldMk cId="359324283" sldId="390"/>
            <ac:picMk id="10" creationId="{3B39C75E-FFBB-956B-0E90-EF2AB2BD0B0E}"/>
          </ac:picMkLst>
        </pc:picChg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3446667718" sldId="391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886517242" sldId="396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38142121" sldId="397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165049667" sldId="414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633688215" sldId="415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4028024837" sldId="416"/>
        </pc:sldMkLst>
      </pc:sldChg>
      <pc:sldChg chg="addSp delSp modSp mod ord delAnim modAnim">
        <pc:chgData name="Marde Helbig" userId="0c416eeb-1dd3-4f7c-ab89-e02e229005b5" providerId="ADAL" clId="{7D4DECA9-C8C5-4E55-B516-6B67BC3F6D54}" dt="2024-09-10T05:10:54.772" v="2540"/>
        <pc:sldMkLst>
          <pc:docMk/>
          <pc:sldMk cId="2092545403" sldId="426"/>
        </pc:sldMkLst>
        <pc:spChg chg="mod">
          <ac:chgData name="Marde Helbig" userId="0c416eeb-1dd3-4f7c-ab89-e02e229005b5" providerId="ADAL" clId="{7D4DECA9-C8C5-4E55-B516-6B67BC3F6D54}" dt="2024-09-10T05:03:51.771" v="2145" actId="20577"/>
          <ac:spMkLst>
            <pc:docMk/>
            <pc:sldMk cId="2092545403" sldId="426"/>
            <ac:spMk id="2" creationId="{E12A42D5-F3FA-6A81-6181-CA60439E2253}"/>
          </ac:spMkLst>
        </pc:spChg>
        <pc:spChg chg="del">
          <ac:chgData name="Marde Helbig" userId="0c416eeb-1dd3-4f7c-ab89-e02e229005b5" providerId="ADAL" clId="{7D4DECA9-C8C5-4E55-B516-6B67BC3F6D54}" dt="2024-09-10T05:03:59.736" v="2146" actId="478"/>
          <ac:spMkLst>
            <pc:docMk/>
            <pc:sldMk cId="2092545403" sldId="426"/>
            <ac:spMk id="4" creationId="{9DC76F0D-390E-3370-C634-8CA2367E6991}"/>
          </ac:spMkLst>
        </pc:spChg>
        <pc:spChg chg="add mod">
          <ac:chgData name="Marde Helbig" userId="0c416eeb-1dd3-4f7c-ab89-e02e229005b5" providerId="ADAL" clId="{7D4DECA9-C8C5-4E55-B516-6B67BC3F6D54}" dt="2024-09-10T05:08:19.674" v="2516" actId="27636"/>
          <ac:spMkLst>
            <pc:docMk/>
            <pc:sldMk cId="2092545403" sldId="426"/>
            <ac:spMk id="8" creationId="{4B011640-FD37-4DBF-49AA-1251A488BCE3}"/>
          </ac:spMkLst>
        </pc:spChg>
        <pc:spChg chg="del">
          <ac:chgData name="Marde Helbig" userId="0c416eeb-1dd3-4f7c-ab89-e02e229005b5" providerId="ADAL" clId="{7D4DECA9-C8C5-4E55-B516-6B67BC3F6D54}" dt="2024-09-10T05:04:05.968" v="2147" actId="478"/>
          <ac:spMkLst>
            <pc:docMk/>
            <pc:sldMk cId="2092545403" sldId="426"/>
            <ac:spMk id="9" creationId="{694B98A6-41FD-A44A-348A-3F2C7DBAAAAB}"/>
          </ac:spMkLst>
        </pc:spChg>
        <pc:spChg chg="del">
          <ac:chgData name="Marde Helbig" userId="0c416eeb-1dd3-4f7c-ab89-e02e229005b5" providerId="ADAL" clId="{7D4DECA9-C8C5-4E55-B516-6B67BC3F6D54}" dt="2024-09-10T05:04:05.968" v="2147" actId="478"/>
          <ac:spMkLst>
            <pc:docMk/>
            <pc:sldMk cId="2092545403" sldId="426"/>
            <ac:spMk id="10" creationId="{84E9C80C-8E43-3967-BC5A-453118D5B85F}"/>
          </ac:spMkLst>
        </pc:spChg>
        <pc:spChg chg="del">
          <ac:chgData name="Marde Helbig" userId="0c416eeb-1dd3-4f7c-ab89-e02e229005b5" providerId="ADAL" clId="{7D4DECA9-C8C5-4E55-B516-6B67BC3F6D54}" dt="2024-09-10T05:04:08.161" v="2148" actId="478"/>
          <ac:spMkLst>
            <pc:docMk/>
            <pc:sldMk cId="2092545403" sldId="426"/>
            <ac:spMk id="12" creationId="{AFF9B2E7-B388-8F83-989F-6ED256800577}"/>
          </ac:spMkLst>
        </pc:spChg>
        <pc:spChg chg="del">
          <ac:chgData name="Marde Helbig" userId="0c416eeb-1dd3-4f7c-ab89-e02e229005b5" providerId="ADAL" clId="{7D4DECA9-C8C5-4E55-B516-6B67BC3F6D54}" dt="2024-09-10T05:04:08.161" v="2148" actId="478"/>
          <ac:spMkLst>
            <pc:docMk/>
            <pc:sldMk cId="2092545403" sldId="426"/>
            <ac:spMk id="14" creationId="{A78B520F-287D-7834-670B-0BF7A078E0D7}"/>
          </ac:spMkLst>
        </pc:spChg>
        <pc:spChg chg="add mod">
          <ac:chgData name="Marde Helbig" userId="0c416eeb-1dd3-4f7c-ab89-e02e229005b5" providerId="ADAL" clId="{7D4DECA9-C8C5-4E55-B516-6B67BC3F6D54}" dt="2024-09-10T05:05:27.265" v="2243" actId="14100"/>
          <ac:spMkLst>
            <pc:docMk/>
            <pc:sldMk cId="2092545403" sldId="426"/>
            <ac:spMk id="16" creationId="{AD8ECAA2-143B-15DE-AE5D-E4D39C3E80A6}"/>
          </ac:spMkLst>
        </pc:spChg>
        <pc:picChg chg="del">
          <ac:chgData name="Marde Helbig" userId="0c416eeb-1dd3-4f7c-ab89-e02e229005b5" providerId="ADAL" clId="{7D4DECA9-C8C5-4E55-B516-6B67BC3F6D54}" dt="2024-09-10T05:09:50.447" v="2527" actId="21"/>
          <ac:picMkLst>
            <pc:docMk/>
            <pc:sldMk cId="2092545403" sldId="426"/>
            <ac:picMk id="3" creationId="{B2CF5749-0CD1-1E1B-E7AA-111190512A86}"/>
          </ac:picMkLst>
        </pc:picChg>
        <pc:picChg chg="del">
          <ac:chgData name="Marde Helbig" userId="0c416eeb-1dd3-4f7c-ab89-e02e229005b5" providerId="ADAL" clId="{7D4DECA9-C8C5-4E55-B516-6B67BC3F6D54}" dt="2024-09-10T05:04:08.161" v="2148" actId="478"/>
          <ac:picMkLst>
            <pc:docMk/>
            <pc:sldMk cId="2092545403" sldId="426"/>
            <ac:picMk id="11" creationId="{D634195E-5BE3-395D-C21D-13C6F29FA6D5}"/>
          </ac:picMkLst>
        </pc:picChg>
        <pc:picChg chg="del">
          <ac:chgData name="Marde Helbig" userId="0c416eeb-1dd3-4f7c-ab89-e02e229005b5" providerId="ADAL" clId="{7D4DECA9-C8C5-4E55-B516-6B67BC3F6D54}" dt="2024-09-10T05:04:08.161" v="2148" actId="478"/>
          <ac:picMkLst>
            <pc:docMk/>
            <pc:sldMk cId="2092545403" sldId="426"/>
            <ac:picMk id="13" creationId="{70E7D2E5-CB16-57EA-B599-67D128C7DAB4}"/>
          </ac:picMkLst>
        </pc:picChg>
        <pc:picChg chg="add mod">
          <ac:chgData name="Marde Helbig" userId="0c416eeb-1dd3-4f7c-ab89-e02e229005b5" providerId="ADAL" clId="{7D4DECA9-C8C5-4E55-B516-6B67BC3F6D54}" dt="2024-09-10T05:05:13.362" v="2213" actId="1076"/>
          <ac:picMkLst>
            <pc:docMk/>
            <pc:sldMk cId="2092545403" sldId="426"/>
            <ac:picMk id="15" creationId="{06484635-D525-E0D4-692D-57920C318528}"/>
          </ac:picMkLst>
        </pc:picChg>
        <pc:picChg chg="add mod">
          <ac:chgData name="Marde Helbig" userId="0c416eeb-1dd3-4f7c-ab89-e02e229005b5" providerId="ADAL" clId="{7D4DECA9-C8C5-4E55-B516-6B67BC3F6D54}" dt="2024-09-10T05:08:24.255" v="2517" actId="1076"/>
          <ac:picMkLst>
            <pc:docMk/>
            <pc:sldMk cId="2092545403" sldId="426"/>
            <ac:picMk id="18" creationId="{7AF62612-6714-F4F7-A8D9-E3B70F04CAFB}"/>
          </ac:picMkLst>
        </pc:picChg>
        <pc:picChg chg="add mod">
          <ac:chgData name="Marde Helbig" userId="0c416eeb-1dd3-4f7c-ab89-e02e229005b5" providerId="ADAL" clId="{7D4DECA9-C8C5-4E55-B516-6B67BC3F6D54}" dt="2024-09-10T05:09:19.526" v="2523" actId="1076"/>
          <ac:picMkLst>
            <pc:docMk/>
            <pc:sldMk cId="2092545403" sldId="426"/>
            <ac:picMk id="20" creationId="{9C369BF1-5649-9B68-36D7-D4B9E8372F11}"/>
          </ac:picMkLst>
        </pc:picChg>
        <pc:picChg chg="add mod">
          <ac:chgData name="Marde Helbig" userId="0c416eeb-1dd3-4f7c-ab89-e02e229005b5" providerId="ADAL" clId="{7D4DECA9-C8C5-4E55-B516-6B67BC3F6D54}" dt="2024-09-10T05:10:42.207" v="2537" actId="1076"/>
          <ac:picMkLst>
            <pc:docMk/>
            <pc:sldMk cId="2092545403" sldId="426"/>
            <ac:picMk id="21" creationId="{B2CF5749-0CD1-1E1B-E7AA-111190512A86}"/>
          </ac:picMkLst>
        </pc:picChg>
        <pc:picChg chg="add mod">
          <ac:chgData name="Marde Helbig" userId="0c416eeb-1dd3-4f7c-ab89-e02e229005b5" providerId="ADAL" clId="{7D4DECA9-C8C5-4E55-B516-6B67BC3F6D54}" dt="2024-09-10T05:10:45.406" v="2538" actId="14100"/>
          <ac:picMkLst>
            <pc:docMk/>
            <pc:sldMk cId="2092545403" sldId="426"/>
            <ac:picMk id="23" creationId="{33E61DAF-0AA1-D976-EF47-1DBA6FD68D20}"/>
          </ac:picMkLst>
        </pc:picChg>
        <pc:cxnChg chg="del">
          <ac:chgData name="Marde Helbig" userId="0c416eeb-1dd3-4f7c-ab89-e02e229005b5" providerId="ADAL" clId="{7D4DECA9-C8C5-4E55-B516-6B67BC3F6D54}" dt="2024-09-10T05:04:05.968" v="2147" actId="478"/>
          <ac:cxnSpMkLst>
            <pc:docMk/>
            <pc:sldMk cId="2092545403" sldId="426"/>
            <ac:cxnSpMk id="5" creationId="{4377E26B-87A9-9FA8-2C25-EF535F8072B6}"/>
          </ac:cxnSpMkLst>
        </pc:cxnChg>
        <pc:cxnChg chg="del">
          <ac:chgData name="Marde Helbig" userId="0c416eeb-1dd3-4f7c-ab89-e02e229005b5" providerId="ADAL" clId="{7D4DECA9-C8C5-4E55-B516-6B67BC3F6D54}" dt="2024-09-10T05:04:05.968" v="2147" actId="478"/>
          <ac:cxnSpMkLst>
            <pc:docMk/>
            <pc:sldMk cId="2092545403" sldId="426"/>
            <ac:cxnSpMk id="6" creationId="{13D391B6-3A3C-F1A0-2400-835A63371E8F}"/>
          </ac:cxnSpMkLst>
        </pc:cxnChg>
        <pc:cxnChg chg="del">
          <ac:chgData name="Marde Helbig" userId="0c416eeb-1dd3-4f7c-ab89-e02e229005b5" providerId="ADAL" clId="{7D4DECA9-C8C5-4E55-B516-6B67BC3F6D54}" dt="2024-09-10T05:04:05.968" v="2147" actId="478"/>
          <ac:cxnSpMkLst>
            <pc:docMk/>
            <pc:sldMk cId="2092545403" sldId="426"/>
            <ac:cxnSpMk id="7" creationId="{5C68A41E-4A0C-3858-C34F-5A3C58776915}"/>
          </ac:cxnSpMkLst>
        </pc:cxnChg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522556486" sldId="427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3759618561" sldId="428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4038643837" sldId="429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208019119" sldId="431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1766671940" sldId="432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3859942229" sldId="433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4015236446" sldId="434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4237834508" sldId="435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2433479994" sldId="436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1621275524" sldId="437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2535668154" sldId="438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2964757237" sldId="439"/>
        </pc:sldMkLst>
      </pc:sldChg>
      <pc:sldChg chg="del">
        <pc:chgData name="Marde Helbig" userId="0c416eeb-1dd3-4f7c-ab89-e02e229005b5" providerId="ADAL" clId="{7D4DECA9-C8C5-4E55-B516-6B67BC3F6D54}" dt="2024-09-10T13:14:31.726" v="5743" actId="47"/>
        <pc:sldMkLst>
          <pc:docMk/>
          <pc:sldMk cId="656583520" sldId="440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819009118" sldId="441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566972900" sldId="442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336167971" sldId="443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2681967909" sldId="444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029234378" sldId="445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2596455605" sldId="446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674075476" sldId="447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636395049" sldId="448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222335114" sldId="449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4282249653" sldId="450"/>
        </pc:sldMkLst>
      </pc:sldChg>
      <pc:sldChg chg="modSp mod">
        <pc:chgData name="Marde Helbig" userId="0c416eeb-1dd3-4f7c-ab89-e02e229005b5" providerId="ADAL" clId="{7D4DECA9-C8C5-4E55-B516-6B67BC3F6D54}" dt="2024-09-10T13:14:44.968" v="5749" actId="20577"/>
        <pc:sldMkLst>
          <pc:docMk/>
          <pc:sldMk cId="963222489" sldId="452"/>
        </pc:sldMkLst>
        <pc:spChg chg="mod">
          <ac:chgData name="Marde Helbig" userId="0c416eeb-1dd3-4f7c-ab89-e02e229005b5" providerId="ADAL" clId="{7D4DECA9-C8C5-4E55-B516-6B67BC3F6D54}" dt="2024-09-10T13:14:44.968" v="5749" actId="20577"/>
          <ac:spMkLst>
            <pc:docMk/>
            <pc:sldMk cId="963222489" sldId="452"/>
            <ac:spMk id="6" creationId="{0933F20F-88E7-E7C6-E33A-D6BD92469747}"/>
          </ac:spMkLst>
        </pc:spChg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82304001" sldId="453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790452778" sldId="454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98658826" sldId="455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2861351174" sldId="456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253973429" sldId="457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286585322" sldId="458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617797080" sldId="459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2765461326" sldId="460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581262813" sldId="461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248515264" sldId="462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519653038" sldId="463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98211348" sldId="464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244772073" sldId="465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971472355" sldId="466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1715399798" sldId="467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3972115535" sldId="468"/>
        </pc:sldMkLst>
      </pc:sldChg>
      <pc:sldChg chg="del">
        <pc:chgData name="Marde Helbig" userId="0c416eeb-1dd3-4f7c-ab89-e02e229005b5" providerId="ADAL" clId="{7D4DECA9-C8C5-4E55-B516-6B67BC3F6D54}" dt="2024-09-10T13:14:39.033" v="5744" actId="47"/>
        <pc:sldMkLst>
          <pc:docMk/>
          <pc:sldMk cId="4042657733" sldId="469"/>
        </pc:sldMkLst>
      </pc:sldChg>
      <pc:sldChg chg="modSp add mod">
        <pc:chgData name="Marde Helbig" userId="0c416eeb-1dd3-4f7c-ab89-e02e229005b5" providerId="ADAL" clId="{7D4DECA9-C8C5-4E55-B516-6B67BC3F6D54}" dt="2024-09-10T04:54:41.197" v="1564" actId="20577"/>
        <pc:sldMkLst>
          <pc:docMk/>
          <pc:sldMk cId="4121226728" sldId="470"/>
        </pc:sldMkLst>
        <pc:spChg chg="mod">
          <ac:chgData name="Marde Helbig" userId="0c416eeb-1dd3-4f7c-ab89-e02e229005b5" providerId="ADAL" clId="{7D4DECA9-C8C5-4E55-B516-6B67BC3F6D54}" dt="2024-09-10T02:07:39.969" v="23" actId="20577"/>
          <ac:spMkLst>
            <pc:docMk/>
            <pc:sldMk cId="4121226728" sldId="470"/>
            <ac:spMk id="2" creationId="{395C7A12-3E00-21AE-A367-A337DAACB853}"/>
          </ac:spMkLst>
        </pc:spChg>
        <pc:spChg chg="mod">
          <ac:chgData name="Marde Helbig" userId="0c416eeb-1dd3-4f7c-ab89-e02e229005b5" providerId="ADAL" clId="{7D4DECA9-C8C5-4E55-B516-6B67BC3F6D54}" dt="2024-09-10T04:54:41.197" v="1564" actId="20577"/>
          <ac:spMkLst>
            <pc:docMk/>
            <pc:sldMk cId="4121226728" sldId="470"/>
            <ac:spMk id="3" creationId="{2E77028F-9322-737D-331F-40ADB2AB9B5D}"/>
          </ac:spMkLst>
        </pc:spChg>
      </pc:sldChg>
      <pc:sldChg chg="addSp delSp modSp add mod delAnim">
        <pc:chgData name="Marde Helbig" userId="0c416eeb-1dd3-4f7c-ab89-e02e229005b5" providerId="ADAL" clId="{7D4DECA9-C8C5-4E55-B516-6B67BC3F6D54}" dt="2024-09-10T04:54:53.396" v="1572" actId="20577"/>
        <pc:sldMkLst>
          <pc:docMk/>
          <pc:sldMk cId="2529487397" sldId="471"/>
        </pc:sldMkLst>
        <pc:spChg chg="mod">
          <ac:chgData name="Marde Helbig" userId="0c416eeb-1dd3-4f7c-ab89-e02e229005b5" providerId="ADAL" clId="{7D4DECA9-C8C5-4E55-B516-6B67BC3F6D54}" dt="2024-09-10T02:08:08.584" v="54" actId="20577"/>
          <ac:spMkLst>
            <pc:docMk/>
            <pc:sldMk cId="2529487397" sldId="471"/>
            <ac:spMk id="2" creationId="{E12A42D5-F3FA-6A81-6181-CA60439E2253}"/>
          </ac:spMkLst>
        </pc:spChg>
        <pc:spChg chg="mod">
          <ac:chgData name="Marde Helbig" userId="0c416eeb-1dd3-4f7c-ab89-e02e229005b5" providerId="ADAL" clId="{7D4DECA9-C8C5-4E55-B516-6B67BC3F6D54}" dt="2024-09-10T04:54:53.396" v="1572" actId="20577"/>
          <ac:spMkLst>
            <pc:docMk/>
            <pc:sldMk cId="2529487397" sldId="471"/>
            <ac:spMk id="3" creationId="{5044012E-3D2E-CEAC-3FD1-CE4D1199F094}"/>
          </ac:spMkLst>
        </pc:spChg>
        <pc:spChg chg="del">
          <ac:chgData name="Marde Helbig" userId="0c416eeb-1dd3-4f7c-ab89-e02e229005b5" providerId="ADAL" clId="{7D4DECA9-C8C5-4E55-B516-6B67BC3F6D54}" dt="2024-09-10T02:08:11.843" v="55" actId="478"/>
          <ac:spMkLst>
            <pc:docMk/>
            <pc:sldMk cId="2529487397" sldId="471"/>
            <ac:spMk id="8" creationId="{EC154D6B-A9AE-E8A7-336E-0B6161F2C93D}"/>
          </ac:spMkLst>
        </pc:spChg>
        <pc:spChg chg="del">
          <ac:chgData name="Marde Helbig" userId="0c416eeb-1dd3-4f7c-ab89-e02e229005b5" providerId="ADAL" clId="{7D4DECA9-C8C5-4E55-B516-6B67BC3F6D54}" dt="2024-09-10T02:08:14.922" v="57" actId="478"/>
          <ac:spMkLst>
            <pc:docMk/>
            <pc:sldMk cId="2529487397" sldId="471"/>
            <ac:spMk id="20" creationId="{E9E0902C-1FF1-9542-1A25-7228393D62F5}"/>
          </ac:spMkLst>
        </pc:spChg>
        <pc:picChg chg="add mod">
          <ac:chgData name="Marde Helbig" userId="0c416eeb-1dd3-4f7c-ab89-e02e229005b5" providerId="ADAL" clId="{7D4DECA9-C8C5-4E55-B516-6B67BC3F6D54}" dt="2024-09-10T04:42:54.326" v="516" actId="1076"/>
          <ac:picMkLst>
            <pc:docMk/>
            <pc:sldMk cId="2529487397" sldId="471"/>
            <ac:picMk id="5" creationId="{F3B2A25C-33BE-5339-E2C2-E0C75F22A436}"/>
          </ac:picMkLst>
        </pc:picChg>
        <pc:picChg chg="del">
          <ac:chgData name="Marde Helbig" userId="0c416eeb-1dd3-4f7c-ab89-e02e229005b5" providerId="ADAL" clId="{7D4DECA9-C8C5-4E55-B516-6B67BC3F6D54}" dt="2024-09-10T04:41:52.728" v="451" actId="478"/>
          <ac:picMkLst>
            <pc:docMk/>
            <pc:sldMk cId="2529487397" sldId="471"/>
            <ac:picMk id="17" creationId="{77F28251-572D-7E2C-C192-43B0FA534F28}"/>
          </ac:picMkLst>
        </pc:picChg>
        <pc:picChg chg="del">
          <ac:chgData name="Marde Helbig" userId="0c416eeb-1dd3-4f7c-ab89-e02e229005b5" providerId="ADAL" clId="{7D4DECA9-C8C5-4E55-B516-6B67BC3F6D54}" dt="2024-09-10T02:08:13.418" v="56" actId="478"/>
          <ac:picMkLst>
            <pc:docMk/>
            <pc:sldMk cId="2529487397" sldId="471"/>
            <ac:picMk id="19" creationId="{CE92B7D7-C87F-9874-820B-81B3BE718FF3}"/>
          </ac:picMkLst>
        </pc:picChg>
      </pc:sldChg>
      <pc:sldChg chg="addSp delSp modSp add mod">
        <pc:chgData name="Marde Helbig" userId="0c416eeb-1dd3-4f7c-ab89-e02e229005b5" providerId="ADAL" clId="{7D4DECA9-C8C5-4E55-B516-6B67BC3F6D54}" dt="2024-09-10T04:49:08.262" v="1291" actId="14100"/>
        <pc:sldMkLst>
          <pc:docMk/>
          <pc:sldMk cId="709772834" sldId="472"/>
        </pc:sldMkLst>
        <pc:spChg chg="mod">
          <ac:chgData name="Marde Helbig" userId="0c416eeb-1dd3-4f7c-ab89-e02e229005b5" providerId="ADAL" clId="{7D4DECA9-C8C5-4E55-B516-6B67BC3F6D54}" dt="2024-09-10T04:47:48.824" v="1236" actId="1076"/>
          <ac:spMkLst>
            <pc:docMk/>
            <pc:sldMk cId="709772834" sldId="472"/>
            <ac:spMk id="2" creationId="{E12A42D5-F3FA-6A81-6181-CA60439E2253}"/>
          </ac:spMkLst>
        </pc:spChg>
        <pc:spChg chg="mod">
          <ac:chgData name="Marde Helbig" userId="0c416eeb-1dd3-4f7c-ab89-e02e229005b5" providerId="ADAL" clId="{7D4DECA9-C8C5-4E55-B516-6B67BC3F6D54}" dt="2024-09-10T04:49:03.458" v="1290" actId="14100"/>
          <ac:spMkLst>
            <pc:docMk/>
            <pc:sldMk cId="709772834" sldId="472"/>
            <ac:spMk id="3" creationId="{5044012E-3D2E-CEAC-3FD1-CE4D1199F094}"/>
          </ac:spMkLst>
        </pc:spChg>
        <pc:spChg chg="add mod">
          <ac:chgData name="Marde Helbig" userId="0c416eeb-1dd3-4f7c-ab89-e02e229005b5" providerId="ADAL" clId="{7D4DECA9-C8C5-4E55-B516-6B67BC3F6D54}" dt="2024-09-10T04:48:31.050" v="1284" actId="1076"/>
          <ac:spMkLst>
            <pc:docMk/>
            <pc:sldMk cId="709772834" sldId="472"/>
            <ac:spMk id="9" creationId="{F8A56D9E-E656-075F-9E92-7742D9C6CD4C}"/>
          </ac:spMkLst>
        </pc:spChg>
        <pc:picChg chg="mod">
          <ac:chgData name="Marde Helbig" userId="0c416eeb-1dd3-4f7c-ab89-e02e229005b5" providerId="ADAL" clId="{7D4DECA9-C8C5-4E55-B516-6B67BC3F6D54}" dt="2024-09-10T04:49:08.262" v="1291" actId="14100"/>
          <ac:picMkLst>
            <pc:docMk/>
            <pc:sldMk cId="709772834" sldId="472"/>
            <ac:picMk id="5" creationId="{F3B2A25C-33BE-5339-E2C2-E0C75F22A436}"/>
          </ac:picMkLst>
        </pc:picChg>
        <pc:picChg chg="add del mod">
          <ac:chgData name="Marde Helbig" userId="0c416eeb-1dd3-4f7c-ab89-e02e229005b5" providerId="ADAL" clId="{7D4DECA9-C8C5-4E55-B516-6B67BC3F6D54}" dt="2024-09-10T04:47:37.999" v="1233" actId="478"/>
          <ac:picMkLst>
            <pc:docMk/>
            <pc:sldMk cId="709772834" sldId="472"/>
            <ac:picMk id="6" creationId="{ACC66B69-D1A7-7114-48A2-264A579DEDAE}"/>
          </ac:picMkLst>
        </pc:picChg>
        <pc:picChg chg="add mod">
          <ac:chgData name="Marde Helbig" userId="0c416eeb-1dd3-4f7c-ab89-e02e229005b5" providerId="ADAL" clId="{7D4DECA9-C8C5-4E55-B516-6B67BC3F6D54}" dt="2024-09-10T04:48:28.421" v="1283" actId="1076"/>
          <ac:picMkLst>
            <pc:docMk/>
            <pc:sldMk cId="709772834" sldId="472"/>
            <ac:picMk id="8" creationId="{3392907D-F691-46DF-3048-2975747F468F}"/>
          </ac:picMkLst>
        </pc:picChg>
      </pc:sldChg>
      <pc:sldChg chg="modSp add mod ord">
        <pc:chgData name="Marde Helbig" userId="0c416eeb-1dd3-4f7c-ab89-e02e229005b5" providerId="ADAL" clId="{7D4DECA9-C8C5-4E55-B516-6B67BC3F6D54}" dt="2024-09-10T13:15:55.360" v="5781" actId="14100"/>
        <pc:sldMkLst>
          <pc:docMk/>
          <pc:sldMk cId="3976856785" sldId="473"/>
        </pc:sldMkLst>
        <pc:spChg chg="mod">
          <ac:chgData name="Marde Helbig" userId="0c416eeb-1dd3-4f7c-ab89-e02e229005b5" providerId="ADAL" clId="{7D4DECA9-C8C5-4E55-B516-6B67BC3F6D54}" dt="2024-09-10T04:53:13.335" v="1313" actId="20577"/>
          <ac:spMkLst>
            <pc:docMk/>
            <pc:sldMk cId="3976856785" sldId="473"/>
            <ac:spMk id="2" creationId="{E12A42D5-F3FA-6A81-6181-CA60439E2253}"/>
          </ac:spMkLst>
        </pc:spChg>
        <pc:spChg chg="mod">
          <ac:chgData name="Marde Helbig" userId="0c416eeb-1dd3-4f7c-ab89-e02e229005b5" providerId="ADAL" clId="{7D4DECA9-C8C5-4E55-B516-6B67BC3F6D54}" dt="2024-09-10T13:15:55.360" v="5781" actId="14100"/>
          <ac:spMkLst>
            <pc:docMk/>
            <pc:sldMk cId="3976856785" sldId="473"/>
            <ac:spMk id="3" creationId="{5044012E-3D2E-CEAC-3FD1-CE4D1199F094}"/>
          </ac:spMkLst>
        </pc:spChg>
      </pc:sldChg>
      <pc:sldChg chg="modSp add mod">
        <pc:chgData name="Marde Helbig" userId="0c416eeb-1dd3-4f7c-ab89-e02e229005b5" providerId="ADAL" clId="{7D4DECA9-C8C5-4E55-B516-6B67BC3F6D54}" dt="2024-09-10T04:57:03.010" v="1666" actId="20577"/>
        <pc:sldMkLst>
          <pc:docMk/>
          <pc:sldMk cId="2779076794" sldId="474"/>
        </pc:sldMkLst>
        <pc:spChg chg="mod">
          <ac:chgData name="Marde Helbig" userId="0c416eeb-1dd3-4f7c-ab89-e02e229005b5" providerId="ADAL" clId="{7D4DECA9-C8C5-4E55-B516-6B67BC3F6D54}" dt="2024-09-10T04:57:03.010" v="1666" actId="20577"/>
          <ac:spMkLst>
            <pc:docMk/>
            <pc:sldMk cId="2779076794" sldId="474"/>
            <ac:spMk id="3" creationId="{2E77028F-9322-737D-331F-40ADB2AB9B5D}"/>
          </ac:spMkLst>
        </pc:spChg>
      </pc:sldChg>
      <pc:sldChg chg="add">
        <pc:chgData name="Marde Helbig" userId="0c416eeb-1dd3-4f7c-ab89-e02e229005b5" providerId="ADAL" clId="{7D4DECA9-C8C5-4E55-B516-6B67BC3F6D54}" dt="2024-09-10T04:57:22.249" v="1667"/>
        <pc:sldMkLst>
          <pc:docMk/>
          <pc:sldMk cId="1226091227" sldId="475"/>
        </pc:sldMkLst>
      </pc:sldChg>
      <pc:sldChg chg="modSp add mod">
        <pc:chgData name="Marde Helbig" userId="0c416eeb-1dd3-4f7c-ab89-e02e229005b5" providerId="ADAL" clId="{7D4DECA9-C8C5-4E55-B516-6B67BC3F6D54}" dt="2024-09-10T04:57:37.574" v="1686" actId="1076"/>
        <pc:sldMkLst>
          <pc:docMk/>
          <pc:sldMk cId="841147843" sldId="476"/>
        </pc:sldMkLst>
        <pc:spChg chg="mod">
          <ac:chgData name="Marde Helbig" userId="0c416eeb-1dd3-4f7c-ab89-e02e229005b5" providerId="ADAL" clId="{7D4DECA9-C8C5-4E55-B516-6B67BC3F6D54}" dt="2024-09-10T04:57:37.574" v="1686" actId="1076"/>
          <ac:spMkLst>
            <pc:docMk/>
            <pc:sldMk cId="841147843" sldId="476"/>
            <ac:spMk id="6" creationId="{0933F20F-88E7-E7C6-E33A-D6BD92469747}"/>
          </ac:spMkLst>
        </pc:spChg>
      </pc:sldChg>
      <pc:sldChg chg="addSp delSp modSp add mod">
        <pc:chgData name="Marde Helbig" userId="0c416eeb-1dd3-4f7c-ab89-e02e229005b5" providerId="ADAL" clId="{7D4DECA9-C8C5-4E55-B516-6B67BC3F6D54}" dt="2024-09-10T13:17:51.084" v="5783" actId="20577"/>
        <pc:sldMkLst>
          <pc:docMk/>
          <pc:sldMk cId="294917175" sldId="477"/>
        </pc:sldMkLst>
        <pc:spChg chg="mod">
          <ac:chgData name="Marde Helbig" userId="0c416eeb-1dd3-4f7c-ab89-e02e229005b5" providerId="ADAL" clId="{7D4DECA9-C8C5-4E55-B516-6B67BC3F6D54}" dt="2024-09-10T13:17:51.084" v="5783" actId="20577"/>
          <ac:spMkLst>
            <pc:docMk/>
            <pc:sldMk cId="294917175" sldId="477"/>
            <ac:spMk id="3" creationId="{5044012E-3D2E-CEAC-3FD1-CE4D1199F094}"/>
          </ac:spMkLst>
        </pc:spChg>
        <pc:spChg chg="del">
          <ac:chgData name="Marde Helbig" userId="0c416eeb-1dd3-4f7c-ab89-e02e229005b5" providerId="ADAL" clId="{7D4DECA9-C8C5-4E55-B516-6B67BC3F6D54}" dt="2024-09-10T05:00:59.365" v="2129" actId="478"/>
          <ac:spMkLst>
            <pc:docMk/>
            <pc:sldMk cId="294917175" sldId="477"/>
            <ac:spMk id="9" creationId="{F8A56D9E-E656-075F-9E92-7742D9C6CD4C}"/>
          </ac:spMkLst>
        </pc:spChg>
        <pc:spChg chg="add mod">
          <ac:chgData name="Marde Helbig" userId="0c416eeb-1dd3-4f7c-ab89-e02e229005b5" providerId="ADAL" clId="{7D4DECA9-C8C5-4E55-B516-6B67BC3F6D54}" dt="2024-09-10T05:04:45.260" v="2209" actId="1076"/>
          <ac:spMkLst>
            <pc:docMk/>
            <pc:sldMk cId="294917175" sldId="477"/>
            <ac:spMk id="11" creationId="{C9C4FC1F-6374-A142-082A-BB62E519A66B}"/>
          </ac:spMkLst>
        </pc:spChg>
        <pc:picChg chg="add mod">
          <ac:chgData name="Marde Helbig" userId="0c416eeb-1dd3-4f7c-ab89-e02e229005b5" providerId="ADAL" clId="{7D4DECA9-C8C5-4E55-B516-6B67BC3F6D54}" dt="2024-09-10T05:04:45.260" v="2209" actId="1076"/>
          <ac:picMkLst>
            <pc:docMk/>
            <pc:sldMk cId="294917175" sldId="477"/>
            <ac:picMk id="6" creationId="{E1D01F14-2865-F4E8-CE38-45051590CB91}"/>
          </ac:picMkLst>
        </pc:picChg>
        <pc:picChg chg="del">
          <ac:chgData name="Marde Helbig" userId="0c416eeb-1dd3-4f7c-ab89-e02e229005b5" providerId="ADAL" clId="{7D4DECA9-C8C5-4E55-B516-6B67BC3F6D54}" dt="2024-09-10T05:00:13.669" v="2123" actId="478"/>
          <ac:picMkLst>
            <pc:docMk/>
            <pc:sldMk cId="294917175" sldId="477"/>
            <ac:picMk id="8" creationId="{3392907D-F691-46DF-3048-2975747F468F}"/>
          </ac:picMkLst>
        </pc:picChg>
        <pc:picChg chg="add mod">
          <ac:chgData name="Marde Helbig" userId="0c416eeb-1dd3-4f7c-ab89-e02e229005b5" providerId="ADAL" clId="{7D4DECA9-C8C5-4E55-B516-6B67BC3F6D54}" dt="2024-09-10T05:04:45.260" v="2209" actId="1076"/>
          <ac:picMkLst>
            <pc:docMk/>
            <pc:sldMk cId="294917175" sldId="477"/>
            <ac:picMk id="10" creationId="{10074D0C-07C1-6FC4-528A-B159F18404FD}"/>
          </ac:picMkLst>
        </pc:picChg>
      </pc:sldChg>
      <pc:sldChg chg="add del">
        <pc:chgData name="Marde Helbig" userId="0c416eeb-1dd3-4f7c-ab89-e02e229005b5" providerId="ADAL" clId="{7D4DECA9-C8C5-4E55-B516-6B67BC3F6D54}" dt="2024-09-10T08:06:49.766" v="3754" actId="47"/>
        <pc:sldMkLst>
          <pc:docMk/>
          <pc:sldMk cId="126876287" sldId="478"/>
        </pc:sldMkLst>
      </pc:sldChg>
      <pc:sldChg chg="addSp delSp modSp add mod delAnim modAnim">
        <pc:chgData name="Marde Helbig" userId="0c416eeb-1dd3-4f7c-ab89-e02e229005b5" providerId="ADAL" clId="{7D4DECA9-C8C5-4E55-B516-6B67BC3F6D54}" dt="2024-09-10T05:30:29.081" v="2749"/>
        <pc:sldMkLst>
          <pc:docMk/>
          <pc:sldMk cId="1384394263" sldId="479"/>
        </pc:sldMkLst>
        <pc:spChg chg="mod">
          <ac:chgData name="Marde Helbig" userId="0c416eeb-1dd3-4f7c-ab89-e02e229005b5" providerId="ADAL" clId="{7D4DECA9-C8C5-4E55-B516-6B67BC3F6D54}" dt="2024-09-10T05:26:26.344" v="2681" actId="20577"/>
          <ac:spMkLst>
            <pc:docMk/>
            <pc:sldMk cId="1384394263" sldId="479"/>
            <ac:spMk id="2" creationId="{E12A42D5-F3FA-6A81-6181-CA60439E2253}"/>
          </ac:spMkLst>
        </pc:spChg>
        <pc:spChg chg="add del mod">
          <ac:chgData name="Marde Helbig" userId="0c416eeb-1dd3-4f7c-ab89-e02e229005b5" providerId="ADAL" clId="{7D4DECA9-C8C5-4E55-B516-6B67BC3F6D54}" dt="2024-09-10T05:15:30.872" v="2553" actId="478"/>
          <ac:spMkLst>
            <pc:docMk/>
            <pc:sldMk cId="1384394263" sldId="479"/>
            <ac:spMk id="4" creationId="{A82711E7-9B26-EC6F-AE4A-7BC67055E5E9}"/>
          </ac:spMkLst>
        </pc:spChg>
        <pc:spChg chg="del">
          <ac:chgData name="Marde Helbig" userId="0c416eeb-1dd3-4f7c-ab89-e02e229005b5" providerId="ADAL" clId="{7D4DECA9-C8C5-4E55-B516-6B67BC3F6D54}" dt="2024-09-10T05:15:26.868" v="2552" actId="478"/>
          <ac:spMkLst>
            <pc:docMk/>
            <pc:sldMk cId="1384394263" sldId="479"/>
            <ac:spMk id="8" creationId="{4B011640-FD37-4DBF-49AA-1251A488BCE3}"/>
          </ac:spMkLst>
        </pc:spChg>
        <pc:spChg chg="add mod">
          <ac:chgData name="Marde Helbig" userId="0c416eeb-1dd3-4f7c-ab89-e02e229005b5" providerId="ADAL" clId="{7D4DECA9-C8C5-4E55-B516-6B67BC3F6D54}" dt="2024-09-10T05:27:22.162" v="2742" actId="1076"/>
          <ac:spMkLst>
            <pc:docMk/>
            <pc:sldMk cId="1384394263" sldId="479"/>
            <ac:spMk id="12" creationId="{C64C5823-B0F2-B239-2A2B-EF7316DBF261}"/>
          </ac:spMkLst>
        </pc:spChg>
        <pc:spChg chg="del">
          <ac:chgData name="Marde Helbig" userId="0c416eeb-1dd3-4f7c-ab89-e02e229005b5" providerId="ADAL" clId="{7D4DECA9-C8C5-4E55-B516-6B67BC3F6D54}" dt="2024-09-10T05:15:19.065" v="2551" actId="478"/>
          <ac:spMkLst>
            <pc:docMk/>
            <pc:sldMk cId="1384394263" sldId="479"/>
            <ac:spMk id="16" creationId="{AD8ECAA2-143B-15DE-AE5D-E4D39C3E80A6}"/>
          </ac:spMkLst>
        </pc:spChg>
        <pc:spChg chg="add mod">
          <ac:chgData name="Marde Helbig" userId="0c416eeb-1dd3-4f7c-ab89-e02e229005b5" providerId="ADAL" clId="{7D4DECA9-C8C5-4E55-B516-6B67BC3F6D54}" dt="2024-09-10T05:27:22.162" v="2742" actId="1076"/>
          <ac:spMkLst>
            <pc:docMk/>
            <pc:sldMk cId="1384394263" sldId="479"/>
            <ac:spMk id="17" creationId="{2632F62F-8767-4894-5521-182771F090D2}"/>
          </ac:spMkLst>
        </pc:spChg>
        <pc:picChg chg="add mod">
          <ac:chgData name="Marde Helbig" userId="0c416eeb-1dd3-4f7c-ab89-e02e229005b5" providerId="ADAL" clId="{7D4DECA9-C8C5-4E55-B516-6B67BC3F6D54}" dt="2024-09-10T05:27:13.460" v="2740" actId="1076"/>
          <ac:picMkLst>
            <pc:docMk/>
            <pc:sldMk cId="1384394263" sldId="479"/>
            <ac:picMk id="6" creationId="{66E49925-7741-CC8F-CDA9-8572E2D55C14}"/>
          </ac:picMkLst>
        </pc:picChg>
        <pc:picChg chg="add del mod">
          <ac:chgData name="Marde Helbig" userId="0c416eeb-1dd3-4f7c-ab89-e02e229005b5" providerId="ADAL" clId="{7D4DECA9-C8C5-4E55-B516-6B67BC3F6D54}" dt="2024-09-10T05:16:34.694" v="2564" actId="478"/>
          <ac:picMkLst>
            <pc:docMk/>
            <pc:sldMk cId="1384394263" sldId="479"/>
            <ac:picMk id="9" creationId="{20214455-5E37-FFED-40F0-13620A10AD2A}"/>
          </ac:picMkLst>
        </pc:picChg>
        <pc:picChg chg="add mod">
          <ac:chgData name="Marde Helbig" userId="0c416eeb-1dd3-4f7c-ab89-e02e229005b5" providerId="ADAL" clId="{7D4DECA9-C8C5-4E55-B516-6B67BC3F6D54}" dt="2024-09-10T05:27:15.106" v="2741" actId="1076"/>
          <ac:picMkLst>
            <pc:docMk/>
            <pc:sldMk cId="1384394263" sldId="479"/>
            <ac:picMk id="11" creationId="{32CE3CC1-7412-B984-FE8D-CDC8CA370622}"/>
          </ac:picMkLst>
        </pc:picChg>
        <pc:picChg chg="add del mod">
          <ac:chgData name="Marde Helbig" userId="0c416eeb-1dd3-4f7c-ab89-e02e229005b5" providerId="ADAL" clId="{7D4DECA9-C8C5-4E55-B516-6B67BC3F6D54}" dt="2024-09-10T05:22:00.542" v="2656" actId="478"/>
          <ac:picMkLst>
            <pc:docMk/>
            <pc:sldMk cId="1384394263" sldId="479"/>
            <ac:picMk id="14" creationId="{C2747B08-7412-D350-0279-A3EC6784DE3A}"/>
          </ac:picMkLst>
        </pc:picChg>
        <pc:picChg chg="del">
          <ac:chgData name="Marde Helbig" userId="0c416eeb-1dd3-4f7c-ab89-e02e229005b5" providerId="ADAL" clId="{7D4DECA9-C8C5-4E55-B516-6B67BC3F6D54}" dt="2024-09-10T05:15:19.065" v="2551" actId="478"/>
          <ac:picMkLst>
            <pc:docMk/>
            <pc:sldMk cId="1384394263" sldId="479"/>
            <ac:picMk id="15" creationId="{06484635-D525-E0D4-692D-57920C318528}"/>
          </ac:picMkLst>
        </pc:picChg>
        <pc:picChg chg="del">
          <ac:chgData name="Marde Helbig" userId="0c416eeb-1dd3-4f7c-ab89-e02e229005b5" providerId="ADAL" clId="{7D4DECA9-C8C5-4E55-B516-6B67BC3F6D54}" dt="2024-09-10T05:15:19.065" v="2551" actId="478"/>
          <ac:picMkLst>
            <pc:docMk/>
            <pc:sldMk cId="1384394263" sldId="479"/>
            <ac:picMk id="18" creationId="{7AF62612-6714-F4F7-A8D9-E3B70F04CAFB}"/>
          </ac:picMkLst>
        </pc:picChg>
        <pc:picChg chg="del">
          <ac:chgData name="Marde Helbig" userId="0c416eeb-1dd3-4f7c-ab89-e02e229005b5" providerId="ADAL" clId="{7D4DECA9-C8C5-4E55-B516-6B67BC3F6D54}" dt="2024-09-10T05:15:19.065" v="2551" actId="478"/>
          <ac:picMkLst>
            <pc:docMk/>
            <pc:sldMk cId="1384394263" sldId="479"/>
            <ac:picMk id="20" creationId="{9C369BF1-5649-9B68-36D7-D4B9E8372F11}"/>
          </ac:picMkLst>
        </pc:picChg>
        <pc:picChg chg="del">
          <ac:chgData name="Marde Helbig" userId="0c416eeb-1dd3-4f7c-ab89-e02e229005b5" providerId="ADAL" clId="{7D4DECA9-C8C5-4E55-B516-6B67BC3F6D54}" dt="2024-09-10T05:15:19.065" v="2551" actId="478"/>
          <ac:picMkLst>
            <pc:docMk/>
            <pc:sldMk cId="1384394263" sldId="479"/>
            <ac:picMk id="21" creationId="{B2CF5749-0CD1-1E1B-E7AA-111190512A86}"/>
          </ac:picMkLst>
        </pc:picChg>
        <pc:picChg chg="add mod">
          <ac:chgData name="Marde Helbig" userId="0c416eeb-1dd3-4f7c-ab89-e02e229005b5" providerId="ADAL" clId="{7D4DECA9-C8C5-4E55-B516-6B67BC3F6D54}" dt="2024-09-10T05:27:22.162" v="2742" actId="1076"/>
          <ac:picMkLst>
            <pc:docMk/>
            <pc:sldMk cId="1384394263" sldId="479"/>
            <ac:picMk id="22" creationId="{DD81EC40-D4B0-779D-89AE-01EE57A0DD88}"/>
          </ac:picMkLst>
        </pc:picChg>
        <pc:picChg chg="del">
          <ac:chgData name="Marde Helbig" userId="0c416eeb-1dd3-4f7c-ab89-e02e229005b5" providerId="ADAL" clId="{7D4DECA9-C8C5-4E55-B516-6B67BC3F6D54}" dt="2024-09-10T05:15:19.065" v="2551" actId="478"/>
          <ac:picMkLst>
            <pc:docMk/>
            <pc:sldMk cId="1384394263" sldId="479"/>
            <ac:picMk id="23" creationId="{33E61DAF-0AA1-D976-EF47-1DBA6FD68D20}"/>
          </ac:picMkLst>
        </pc:picChg>
        <pc:picChg chg="add del mod">
          <ac:chgData name="Marde Helbig" userId="0c416eeb-1dd3-4f7c-ab89-e02e229005b5" providerId="ADAL" clId="{7D4DECA9-C8C5-4E55-B516-6B67BC3F6D54}" dt="2024-09-10T05:30:00.363" v="2744" actId="478"/>
          <ac:picMkLst>
            <pc:docMk/>
            <pc:sldMk cId="1384394263" sldId="479"/>
            <ac:picMk id="25" creationId="{D6751C77-0CC4-1B8B-5E2F-1C3247AE9156}"/>
          </ac:picMkLst>
        </pc:picChg>
        <pc:picChg chg="add mod">
          <ac:chgData name="Marde Helbig" userId="0c416eeb-1dd3-4f7c-ab89-e02e229005b5" providerId="ADAL" clId="{7D4DECA9-C8C5-4E55-B516-6B67BC3F6D54}" dt="2024-09-10T05:30:07.816" v="2747" actId="14100"/>
          <ac:picMkLst>
            <pc:docMk/>
            <pc:sldMk cId="1384394263" sldId="479"/>
            <ac:picMk id="27" creationId="{719C77B8-87D8-71C8-9738-B6E611671490}"/>
          </ac:picMkLst>
        </pc:picChg>
      </pc:sldChg>
      <pc:sldChg chg="addSp delSp modSp add mod modAnim">
        <pc:chgData name="Marde Helbig" userId="0c416eeb-1dd3-4f7c-ab89-e02e229005b5" providerId="ADAL" clId="{7D4DECA9-C8C5-4E55-B516-6B67BC3F6D54}" dt="2024-09-10T05:35:22.124" v="2841" actId="478"/>
        <pc:sldMkLst>
          <pc:docMk/>
          <pc:sldMk cId="3225329520" sldId="480"/>
        </pc:sldMkLst>
        <pc:spChg chg="mod">
          <ac:chgData name="Marde Helbig" userId="0c416eeb-1dd3-4f7c-ab89-e02e229005b5" providerId="ADAL" clId="{7D4DECA9-C8C5-4E55-B516-6B67BC3F6D54}" dt="2024-09-10T05:26:09.368" v="2675" actId="20577"/>
          <ac:spMkLst>
            <pc:docMk/>
            <pc:sldMk cId="3225329520" sldId="480"/>
            <ac:spMk id="2" creationId="{E12A42D5-F3FA-6A81-6181-CA60439E2253}"/>
          </ac:spMkLst>
        </pc:spChg>
        <pc:spChg chg="add mod">
          <ac:chgData name="Marde Helbig" userId="0c416eeb-1dd3-4f7c-ab89-e02e229005b5" providerId="ADAL" clId="{7D4DECA9-C8C5-4E55-B516-6B67BC3F6D54}" dt="2024-09-10T05:33:35.659" v="2811" actId="14100"/>
          <ac:spMkLst>
            <pc:docMk/>
            <pc:sldMk cId="3225329520" sldId="480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5:32:02.185" v="2755" actId="1076"/>
          <ac:spMkLst>
            <pc:docMk/>
            <pc:sldMk cId="3225329520" sldId="480"/>
            <ac:spMk id="12" creationId="{C64C5823-B0F2-B239-2A2B-EF7316DBF261}"/>
          </ac:spMkLst>
        </pc:spChg>
        <pc:spChg chg="del mod">
          <ac:chgData name="Marde Helbig" userId="0c416eeb-1dd3-4f7c-ab89-e02e229005b5" providerId="ADAL" clId="{7D4DECA9-C8C5-4E55-B516-6B67BC3F6D54}" dt="2024-09-10T05:35:22.124" v="2841" actId="478"/>
          <ac:spMkLst>
            <pc:docMk/>
            <pc:sldMk cId="3225329520" sldId="480"/>
            <ac:spMk id="17" creationId="{2632F62F-8767-4894-5521-182771F090D2}"/>
          </ac:spMkLst>
        </pc:spChg>
        <pc:spChg chg="add mod">
          <ac:chgData name="Marde Helbig" userId="0c416eeb-1dd3-4f7c-ab89-e02e229005b5" providerId="ADAL" clId="{7D4DECA9-C8C5-4E55-B516-6B67BC3F6D54}" dt="2024-09-10T05:35:19.585" v="2840" actId="14100"/>
          <ac:spMkLst>
            <pc:docMk/>
            <pc:sldMk cId="3225329520" sldId="480"/>
            <ac:spMk id="20" creationId="{6C904075-D2E5-14E0-F4FA-85A1A6B1AE59}"/>
          </ac:spMkLst>
        </pc:spChg>
        <pc:picChg chg="add mod">
          <ac:chgData name="Marde Helbig" userId="0c416eeb-1dd3-4f7c-ab89-e02e229005b5" providerId="ADAL" clId="{7D4DECA9-C8C5-4E55-B516-6B67BC3F6D54}" dt="2024-09-10T05:32:34.178" v="2759" actId="1076"/>
          <ac:picMkLst>
            <pc:docMk/>
            <pc:sldMk cId="3225329520" sldId="480"/>
            <ac:picMk id="4" creationId="{7BC7C613-EC9E-2EE0-5ACC-39A76929AF53}"/>
          </ac:picMkLst>
        </pc:picChg>
        <pc:picChg chg="mod">
          <ac:chgData name="Marde Helbig" userId="0c416eeb-1dd3-4f7c-ab89-e02e229005b5" providerId="ADAL" clId="{7D4DECA9-C8C5-4E55-B516-6B67BC3F6D54}" dt="2024-09-10T05:27:03.398" v="2738" actId="1076"/>
          <ac:picMkLst>
            <pc:docMk/>
            <pc:sldMk cId="3225329520" sldId="480"/>
            <ac:picMk id="6" creationId="{66E49925-7741-CC8F-CDA9-8572E2D55C14}"/>
          </ac:picMkLst>
        </pc:picChg>
        <pc:picChg chg="add mod">
          <ac:chgData name="Marde Helbig" userId="0c416eeb-1dd3-4f7c-ab89-e02e229005b5" providerId="ADAL" clId="{7D4DECA9-C8C5-4E55-B516-6B67BC3F6D54}" dt="2024-09-10T05:32:36.857" v="2760" actId="1076"/>
          <ac:picMkLst>
            <pc:docMk/>
            <pc:sldMk cId="3225329520" sldId="480"/>
            <ac:picMk id="7" creationId="{82D7A964-B80E-95AE-80AB-9C9D544A5C69}"/>
          </ac:picMkLst>
        </pc:picChg>
        <pc:picChg chg="add mod">
          <ac:chgData name="Marde Helbig" userId="0c416eeb-1dd3-4f7c-ab89-e02e229005b5" providerId="ADAL" clId="{7D4DECA9-C8C5-4E55-B516-6B67BC3F6D54}" dt="2024-09-10T05:32:57.921" v="2762" actId="1076"/>
          <ac:picMkLst>
            <pc:docMk/>
            <pc:sldMk cId="3225329520" sldId="480"/>
            <ac:picMk id="8" creationId="{BA82E84C-A538-9645-398B-0BD550E8996D}"/>
          </ac:picMkLst>
        </pc:picChg>
        <pc:picChg chg="mod">
          <ac:chgData name="Marde Helbig" userId="0c416eeb-1dd3-4f7c-ab89-e02e229005b5" providerId="ADAL" clId="{7D4DECA9-C8C5-4E55-B516-6B67BC3F6D54}" dt="2024-09-10T05:27:07.586" v="2739" actId="1076"/>
          <ac:picMkLst>
            <pc:docMk/>
            <pc:sldMk cId="3225329520" sldId="480"/>
            <ac:picMk id="11" creationId="{32CE3CC1-7412-B984-FE8D-CDC8CA370622}"/>
          </ac:picMkLst>
        </pc:picChg>
        <pc:picChg chg="del">
          <ac:chgData name="Marde Helbig" userId="0c416eeb-1dd3-4f7c-ab89-e02e229005b5" providerId="ADAL" clId="{7D4DECA9-C8C5-4E55-B516-6B67BC3F6D54}" dt="2024-09-10T05:30:48.530" v="2750" actId="478"/>
          <ac:picMkLst>
            <pc:docMk/>
            <pc:sldMk cId="3225329520" sldId="480"/>
            <ac:picMk id="22" creationId="{DD81EC40-D4B0-779D-89AE-01EE57A0DD88}"/>
          </ac:picMkLst>
        </pc:picChg>
        <pc:picChg chg="del">
          <ac:chgData name="Marde Helbig" userId="0c416eeb-1dd3-4f7c-ab89-e02e229005b5" providerId="ADAL" clId="{7D4DECA9-C8C5-4E55-B516-6B67BC3F6D54}" dt="2024-09-10T05:30:50.522" v="2751" actId="478"/>
          <ac:picMkLst>
            <pc:docMk/>
            <pc:sldMk cId="3225329520" sldId="480"/>
            <ac:picMk id="25" creationId="{D6751C77-0CC4-1B8B-5E2F-1C3247AE9156}"/>
          </ac:picMkLst>
        </pc:picChg>
        <pc:inkChg chg="add del">
          <ac:chgData name="Marde Helbig" userId="0c416eeb-1dd3-4f7c-ab89-e02e229005b5" providerId="ADAL" clId="{7D4DECA9-C8C5-4E55-B516-6B67BC3F6D54}" dt="2024-09-10T05:33:50.110" v="2813" actId="9405"/>
          <ac:inkMkLst>
            <pc:docMk/>
            <pc:sldMk cId="3225329520" sldId="480"/>
            <ac:inkMk id="10" creationId="{607E21A3-B086-21BE-0CF3-B4AD4624DEFC}"/>
          </ac:inkMkLst>
        </pc:inkChg>
        <pc:inkChg chg="add">
          <ac:chgData name="Marde Helbig" userId="0c416eeb-1dd3-4f7c-ab89-e02e229005b5" providerId="ADAL" clId="{7D4DECA9-C8C5-4E55-B516-6B67BC3F6D54}" dt="2024-09-10T05:34:10.319" v="2814" actId="9405"/>
          <ac:inkMkLst>
            <pc:docMk/>
            <pc:sldMk cId="3225329520" sldId="480"/>
            <ac:inkMk id="13" creationId="{01DC8062-3B51-6DA6-FCB9-61A8B2F2FD1D}"/>
          </ac:inkMkLst>
        </pc:inkChg>
        <pc:inkChg chg="add">
          <ac:chgData name="Marde Helbig" userId="0c416eeb-1dd3-4f7c-ab89-e02e229005b5" providerId="ADAL" clId="{7D4DECA9-C8C5-4E55-B516-6B67BC3F6D54}" dt="2024-09-10T05:34:19.475" v="2815" actId="9405"/>
          <ac:inkMkLst>
            <pc:docMk/>
            <pc:sldMk cId="3225329520" sldId="480"/>
            <ac:inkMk id="14" creationId="{E85EE419-289B-6365-FEBB-F58DA92C304A}"/>
          </ac:inkMkLst>
        </pc:inkChg>
        <pc:inkChg chg="add">
          <ac:chgData name="Marde Helbig" userId="0c416eeb-1dd3-4f7c-ab89-e02e229005b5" providerId="ADAL" clId="{7D4DECA9-C8C5-4E55-B516-6B67BC3F6D54}" dt="2024-09-10T05:34:21.659" v="2816" actId="9405"/>
          <ac:inkMkLst>
            <pc:docMk/>
            <pc:sldMk cId="3225329520" sldId="480"/>
            <ac:inkMk id="15" creationId="{474773C9-3404-E0BA-A360-1404FA0BB8EA}"/>
          </ac:inkMkLst>
        </pc:inkChg>
        <pc:inkChg chg="add">
          <ac:chgData name="Marde Helbig" userId="0c416eeb-1dd3-4f7c-ab89-e02e229005b5" providerId="ADAL" clId="{7D4DECA9-C8C5-4E55-B516-6B67BC3F6D54}" dt="2024-09-10T05:34:34.270" v="2817" actId="9405"/>
          <ac:inkMkLst>
            <pc:docMk/>
            <pc:sldMk cId="3225329520" sldId="480"/>
            <ac:inkMk id="16" creationId="{9AA975DE-7D27-A510-D54B-06922A97AEF5}"/>
          </ac:inkMkLst>
        </pc:inkChg>
        <pc:inkChg chg="add">
          <ac:chgData name="Marde Helbig" userId="0c416eeb-1dd3-4f7c-ab89-e02e229005b5" providerId="ADAL" clId="{7D4DECA9-C8C5-4E55-B516-6B67BC3F6D54}" dt="2024-09-10T05:34:39.696" v="2818" actId="9405"/>
          <ac:inkMkLst>
            <pc:docMk/>
            <pc:sldMk cId="3225329520" sldId="480"/>
            <ac:inkMk id="18" creationId="{EDBD72FF-3D7A-854F-42FE-D94CADC46F7F}"/>
          </ac:inkMkLst>
        </pc:inkChg>
        <pc:inkChg chg="add">
          <ac:chgData name="Marde Helbig" userId="0c416eeb-1dd3-4f7c-ab89-e02e229005b5" providerId="ADAL" clId="{7D4DECA9-C8C5-4E55-B516-6B67BC3F6D54}" dt="2024-09-10T05:34:42.035" v="2819" actId="9405"/>
          <ac:inkMkLst>
            <pc:docMk/>
            <pc:sldMk cId="3225329520" sldId="480"/>
            <ac:inkMk id="19" creationId="{6E6A7978-FB84-8CC3-242A-48E2CA05B3BF}"/>
          </ac:inkMkLst>
        </pc:inkChg>
      </pc:sldChg>
      <pc:sldChg chg="addSp delSp modSp add mod ord delAnim modAnim">
        <pc:chgData name="Marde Helbig" userId="0c416eeb-1dd3-4f7c-ab89-e02e229005b5" providerId="ADAL" clId="{7D4DECA9-C8C5-4E55-B516-6B67BC3F6D54}" dt="2024-09-10T13:21:24.155" v="5789"/>
        <pc:sldMkLst>
          <pc:docMk/>
          <pc:sldMk cId="2961141980" sldId="481"/>
        </pc:sldMkLst>
        <pc:spChg chg="del">
          <ac:chgData name="Marde Helbig" userId="0c416eeb-1dd3-4f7c-ab89-e02e229005b5" providerId="ADAL" clId="{7D4DECA9-C8C5-4E55-B516-6B67BC3F6D54}" dt="2024-09-10T05:35:51.262" v="2845" actId="478"/>
          <ac:spMkLst>
            <pc:docMk/>
            <pc:sldMk cId="2961141980" sldId="481"/>
            <ac:spMk id="17" creationId="{2632F62F-8767-4894-5521-182771F090D2}"/>
          </ac:spMkLst>
        </pc:spChg>
        <pc:picChg chg="add mod">
          <ac:chgData name="Marde Helbig" userId="0c416eeb-1dd3-4f7c-ab89-e02e229005b5" providerId="ADAL" clId="{7D4DECA9-C8C5-4E55-B516-6B67BC3F6D54}" dt="2024-09-10T05:37:53.955" v="2854" actId="14100"/>
          <ac:picMkLst>
            <pc:docMk/>
            <pc:sldMk cId="2961141980" sldId="481"/>
            <ac:picMk id="10" creationId="{53E64BF0-1496-A852-0FB5-EA4F50823C69}"/>
          </ac:picMkLst>
        </pc:picChg>
        <pc:picChg chg="del">
          <ac:chgData name="Marde Helbig" userId="0c416eeb-1dd3-4f7c-ab89-e02e229005b5" providerId="ADAL" clId="{7D4DECA9-C8C5-4E55-B516-6B67BC3F6D54}" dt="2024-09-10T05:35:51.262" v="2845" actId="478"/>
          <ac:picMkLst>
            <pc:docMk/>
            <pc:sldMk cId="2961141980" sldId="481"/>
            <ac:picMk id="27" creationId="{719C77B8-87D8-71C8-9738-B6E611671490}"/>
          </ac:picMkLst>
        </pc:picChg>
        <pc:cxnChg chg="add mod">
          <ac:chgData name="Marde Helbig" userId="0c416eeb-1dd3-4f7c-ab89-e02e229005b5" providerId="ADAL" clId="{7D4DECA9-C8C5-4E55-B516-6B67BC3F6D54}" dt="2024-09-10T05:36:15.238" v="2848" actId="1582"/>
          <ac:cxnSpMkLst>
            <pc:docMk/>
            <pc:sldMk cId="2961141980" sldId="481"/>
            <ac:cxnSpMk id="4" creationId="{AAD9A864-A2A1-5A37-26A6-526491F5FCD7}"/>
          </ac:cxnSpMkLst>
        </pc:cxnChg>
        <pc:cxnChg chg="add mod">
          <ac:chgData name="Marde Helbig" userId="0c416eeb-1dd3-4f7c-ab89-e02e229005b5" providerId="ADAL" clId="{7D4DECA9-C8C5-4E55-B516-6B67BC3F6D54}" dt="2024-09-10T05:36:31.285" v="2851" actId="14100"/>
          <ac:cxnSpMkLst>
            <pc:docMk/>
            <pc:sldMk cId="2961141980" sldId="481"/>
            <ac:cxnSpMk id="5" creationId="{EAD2642E-7496-B41F-4B47-7C717A9DDF2B}"/>
          </ac:cxnSpMkLst>
        </pc:cxnChg>
      </pc:sldChg>
      <pc:sldChg chg="addSp delSp modSp add mod ord modAnim">
        <pc:chgData name="Marde Helbig" userId="0c416eeb-1dd3-4f7c-ab89-e02e229005b5" providerId="ADAL" clId="{7D4DECA9-C8C5-4E55-B516-6B67BC3F6D54}" dt="2024-09-10T13:23:13.183" v="5796" actId="1076"/>
        <pc:sldMkLst>
          <pc:docMk/>
          <pc:sldMk cId="2514118480" sldId="482"/>
        </pc:sldMkLst>
        <pc:spChg chg="mod">
          <ac:chgData name="Marde Helbig" userId="0c416eeb-1dd3-4f7c-ab89-e02e229005b5" providerId="ADAL" clId="{7D4DECA9-C8C5-4E55-B516-6B67BC3F6D54}" dt="2024-09-10T05:42:52.370" v="2921" actId="1035"/>
          <ac:spMkLst>
            <pc:docMk/>
            <pc:sldMk cId="2514118480" sldId="482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5:38:36.024" v="2863" actId="20577"/>
          <ac:spMkLst>
            <pc:docMk/>
            <pc:sldMk cId="2514118480" sldId="482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5:42:52.370" v="2921" actId="1035"/>
          <ac:spMkLst>
            <pc:docMk/>
            <pc:sldMk cId="2514118480" sldId="482"/>
            <ac:spMk id="20" creationId="{6C904075-D2E5-14E0-F4FA-85A1A6B1AE59}"/>
          </ac:spMkLst>
        </pc:spChg>
        <pc:picChg chg="del">
          <ac:chgData name="Marde Helbig" userId="0c416eeb-1dd3-4f7c-ab89-e02e229005b5" providerId="ADAL" clId="{7D4DECA9-C8C5-4E55-B516-6B67BC3F6D54}" dt="2024-09-10T05:38:39.343" v="2864" actId="478"/>
          <ac:picMkLst>
            <pc:docMk/>
            <pc:sldMk cId="2514118480" sldId="482"/>
            <ac:picMk id="4" creationId="{7BC7C613-EC9E-2EE0-5ACC-39A76929AF53}"/>
          </ac:picMkLst>
        </pc:picChg>
        <pc:picChg chg="add mod">
          <ac:chgData name="Marde Helbig" userId="0c416eeb-1dd3-4f7c-ab89-e02e229005b5" providerId="ADAL" clId="{7D4DECA9-C8C5-4E55-B516-6B67BC3F6D54}" dt="2024-09-10T05:40:00.282" v="2868" actId="1076"/>
          <ac:picMkLst>
            <pc:docMk/>
            <pc:sldMk cId="2514118480" sldId="482"/>
            <ac:picMk id="5" creationId="{DED5D8B2-E001-D878-66A4-B3F5B4F7097B}"/>
          </ac:picMkLst>
        </pc:picChg>
        <pc:picChg chg="mod">
          <ac:chgData name="Marde Helbig" userId="0c416eeb-1dd3-4f7c-ab89-e02e229005b5" providerId="ADAL" clId="{7D4DECA9-C8C5-4E55-B516-6B67BC3F6D54}" dt="2024-09-10T05:42:26.424" v="2880" actId="1076"/>
          <ac:picMkLst>
            <pc:docMk/>
            <pc:sldMk cId="2514118480" sldId="482"/>
            <ac:picMk id="7" creationId="{82D7A964-B80E-95AE-80AB-9C9D544A5C69}"/>
          </ac:picMkLst>
        </pc:picChg>
        <pc:picChg chg="mod">
          <ac:chgData name="Marde Helbig" userId="0c416eeb-1dd3-4f7c-ab89-e02e229005b5" providerId="ADAL" clId="{7D4DECA9-C8C5-4E55-B516-6B67BC3F6D54}" dt="2024-09-10T05:42:52.370" v="2921" actId="1035"/>
          <ac:picMkLst>
            <pc:docMk/>
            <pc:sldMk cId="2514118480" sldId="482"/>
            <ac:picMk id="8" creationId="{BA82E84C-A538-9645-398B-0BD550E8996D}"/>
          </ac:picMkLst>
        </pc:picChg>
        <pc:picChg chg="add mod">
          <ac:chgData name="Marde Helbig" userId="0c416eeb-1dd3-4f7c-ab89-e02e229005b5" providerId="ADAL" clId="{7D4DECA9-C8C5-4E55-B516-6B67BC3F6D54}" dt="2024-09-10T05:40:44.957" v="2876" actId="1076"/>
          <ac:picMkLst>
            <pc:docMk/>
            <pc:sldMk cId="2514118480" sldId="482"/>
            <ac:picMk id="17" creationId="{253B7F13-5646-8A75-2232-C3E806562358}"/>
          </ac:picMkLst>
        </pc:picChg>
        <pc:picChg chg="add mod">
          <ac:chgData name="Marde Helbig" userId="0c416eeb-1dd3-4f7c-ab89-e02e229005b5" providerId="ADAL" clId="{7D4DECA9-C8C5-4E55-B516-6B67BC3F6D54}" dt="2024-09-10T13:23:13.183" v="5796" actId="1076"/>
          <ac:picMkLst>
            <pc:docMk/>
            <pc:sldMk cId="2514118480" sldId="482"/>
            <ac:picMk id="22" creationId="{B4EECDFD-98EB-38C9-6C83-437E6BB8D7BD}"/>
          </ac:picMkLst>
        </pc:picChg>
        <pc:inkChg chg="del">
          <ac:chgData name="Marde Helbig" userId="0c416eeb-1dd3-4f7c-ab89-e02e229005b5" providerId="ADAL" clId="{7D4DECA9-C8C5-4E55-B516-6B67BC3F6D54}" dt="2024-09-10T13:22:40.447" v="5792" actId="478"/>
          <ac:inkMkLst>
            <pc:docMk/>
            <pc:sldMk cId="2514118480" sldId="482"/>
            <ac:inkMk id="16" creationId="{9AA975DE-7D27-A510-D54B-06922A97AEF5}"/>
          </ac:inkMkLst>
        </pc:inkChg>
        <pc:inkChg chg="del">
          <ac:chgData name="Marde Helbig" userId="0c416eeb-1dd3-4f7c-ab89-e02e229005b5" providerId="ADAL" clId="{7D4DECA9-C8C5-4E55-B516-6B67BC3F6D54}" dt="2024-09-10T13:23:05.621" v="5794" actId="478"/>
          <ac:inkMkLst>
            <pc:docMk/>
            <pc:sldMk cId="2514118480" sldId="482"/>
            <ac:inkMk id="18" creationId="{EDBD72FF-3D7A-854F-42FE-D94CADC46F7F}"/>
          </ac:inkMkLst>
        </pc:inkChg>
        <pc:inkChg chg="del">
          <ac:chgData name="Marde Helbig" userId="0c416eeb-1dd3-4f7c-ab89-e02e229005b5" providerId="ADAL" clId="{7D4DECA9-C8C5-4E55-B516-6B67BC3F6D54}" dt="2024-09-10T13:23:07.973" v="5795" actId="478"/>
          <ac:inkMkLst>
            <pc:docMk/>
            <pc:sldMk cId="2514118480" sldId="482"/>
            <ac:inkMk id="19" creationId="{6E6A7978-FB84-8CC3-242A-48E2CA05B3BF}"/>
          </ac:inkMkLst>
        </pc:inkChg>
      </pc:sldChg>
      <pc:sldChg chg="addSp delSp modSp add mod ord delAnim modAnim">
        <pc:chgData name="Marde Helbig" userId="0c416eeb-1dd3-4f7c-ab89-e02e229005b5" providerId="ADAL" clId="{7D4DECA9-C8C5-4E55-B516-6B67BC3F6D54}" dt="2024-09-10T05:44:34.085" v="2940"/>
        <pc:sldMkLst>
          <pc:docMk/>
          <pc:sldMk cId="2037740820" sldId="483"/>
        </pc:sldMkLst>
        <pc:picChg chg="add mod">
          <ac:chgData name="Marde Helbig" userId="0c416eeb-1dd3-4f7c-ab89-e02e229005b5" providerId="ADAL" clId="{7D4DECA9-C8C5-4E55-B516-6B67BC3F6D54}" dt="2024-09-10T05:43:24.616" v="2927" actId="1076"/>
          <ac:picMkLst>
            <pc:docMk/>
            <pc:sldMk cId="2037740820" sldId="483"/>
            <ac:picMk id="3" creationId="{98C2830D-EE39-091A-297B-D3B9AD8812E5}"/>
          </ac:picMkLst>
        </pc:picChg>
        <pc:picChg chg="del">
          <ac:chgData name="Marde Helbig" userId="0c416eeb-1dd3-4f7c-ab89-e02e229005b5" providerId="ADAL" clId="{7D4DECA9-C8C5-4E55-B516-6B67BC3F6D54}" dt="2024-09-10T05:43:21.140" v="2925" actId="478"/>
          <ac:picMkLst>
            <pc:docMk/>
            <pc:sldMk cId="2037740820" sldId="483"/>
            <ac:picMk id="22" creationId="{DD81EC40-D4B0-779D-89AE-01EE57A0DD88}"/>
          </ac:picMkLst>
        </pc:picChg>
        <pc:cxnChg chg="add mod">
          <ac:chgData name="Marde Helbig" userId="0c416eeb-1dd3-4f7c-ab89-e02e229005b5" providerId="ADAL" clId="{7D4DECA9-C8C5-4E55-B516-6B67BC3F6D54}" dt="2024-09-10T05:44:17.082" v="2936" actId="14100"/>
          <ac:cxnSpMkLst>
            <pc:docMk/>
            <pc:sldMk cId="2037740820" sldId="483"/>
            <ac:cxnSpMk id="4" creationId="{C17CA4B2-1A7A-A661-2085-312884F80ED2}"/>
          </ac:cxnSpMkLst>
        </pc:cxnChg>
        <pc:cxnChg chg="add mod">
          <ac:chgData name="Marde Helbig" userId="0c416eeb-1dd3-4f7c-ab89-e02e229005b5" providerId="ADAL" clId="{7D4DECA9-C8C5-4E55-B516-6B67BC3F6D54}" dt="2024-09-10T05:44:29.311" v="2939" actId="14100"/>
          <ac:cxnSpMkLst>
            <pc:docMk/>
            <pc:sldMk cId="2037740820" sldId="483"/>
            <ac:cxnSpMk id="7" creationId="{659E3092-B714-B5F2-2C04-615C7EA26CCE}"/>
          </ac:cxnSpMkLst>
        </pc:cxnChg>
      </pc:sldChg>
      <pc:sldChg chg="addSp delSp modSp add mod delAnim">
        <pc:chgData name="Marde Helbig" userId="0c416eeb-1dd3-4f7c-ab89-e02e229005b5" providerId="ADAL" clId="{7D4DECA9-C8C5-4E55-B516-6B67BC3F6D54}" dt="2024-09-10T13:24:06.362" v="5799" actId="9405"/>
        <pc:sldMkLst>
          <pc:docMk/>
          <pc:sldMk cId="1711721232" sldId="484"/>
        </pc:sldMkLst>
        <pc:picChg chg="add mod">
          <ac:chgData name="Marde Helbig" userId="0c416eeb-1dd3-4f7c-ab89-e02e229005b5" providerId="ADAL" clId="{7D4DECA9-C8C5-4E55-B516-6B67BC3F6D54}" dt="2024-09-10T05:46:06.661" v="2947" actId="14100"/>
          <ac:picMkLst>
            <pc:docMk/>
            <pc:sldMk cId="1711721232" sldId="484"/>
            <ac:picMk id="8" creationId="{E688F5E0-A574-A243-560C-131B51EA2470}"/>
          </ac:picMkLst>
        </pc:picChg>
        <pc:picChg chg="del">
          <ac:chgData name="Marde Helbig" userId="0c416eeb-1dd3-4f7c-ab89-e02e229005b5" providerId="ADAL" clId="{7D4DECA9-C8C5-4E55-B516-6B67BC3F6D54}" dt="2024-09-10T05:44:59.342" v="2944" actId="478"/>
          <ac:picMkLst>
            <pc:docMk/>
            <pc:sldMk cId="1711721232" sldId="484"/>
            <ac:picMk id="27" creationId="{719C77B8-87D8-71C8-9738-B6E611671490}"/>
          </ac:picMkLst>
        </pc:picChg>
        <pc:inkChg chg="add">
          <ac:chgData name="Marde Helbig" userId="0c416eeb-1dd3-4f7c-ab89-e02e229005b5" providerId="ADAL" clId="{7D4DECA9-C8C5-4E55-B516-6B67BC3F6D54}" dt="2024-09-10T06:03:53.772" v="3255" actId="9405"/>
          <ac:inkMkLst>
            <pc:docMk/>
            <pc:sldMk cId="1711721232" sldId="484"/>
            <ac:inkMk id="9" creationId="{53E4C497-1D12-D74F-C6B9-7B17A6F32C7B}"/>
          </ac:inkMkLst>
        </pc:inkChg>
        <pc:inkChg chg="add">
          <ac:chgData name="Marde Helbig" userId="0c416eeb-1dd3-4f7c-ab89-e02e229005b5" providerId="ADAL" clId="{7D4DECA9-C8C5-4E55-B516-6B67BC3F6D54}" dt="2024-09-10T06:03:55.823" v="3256" actId="9405"/>
          <ac:inkMkLst>
            <pc:docMk/>
            <pc:sldMk cId="1711721232" sldId="484"/>
            <ac:inkMk id="10" creationId="{FDFB89B3-3438-AC76-0184-2519E2FAC8F9}"/>
          </ac:inkMkLst>
        </pc:inkChg>
        <pc:inkChg chg="add">
          <ac:chgData name="Marde Helbig" userId="0c416eeb-1dd3-4f7c-ab89-e02e229005b5" providerId="ADAL" clId="{7D4DECA9-C8C5-4E55-B516-6B67BC3F6D54}" dt="2024-09-10T06:04:00.171" v="3257" actId="9405"/>
          <ac:inkMkLst>
            <pc:docMk/>
            <pc:sldMk cId="1711721232" sldId="484"/>
            <ac:inkMk id="13" creationId="{C8785A3A-31CD-0F47-5EFA-83F754220F1C}"/>
          </ac:inkMkLst>
        </pc:inkChg>
        <pc:inkChg chg="add">
          <ac:chgData name="Marde Helbig" userId="0c416eeb-1dd3-4f7c-ab89-e02e229005b5" providerId="ADAL" clId="{7D4DECA9-C8C5-4E55-B516-6B67BC3F6D54}" dt="2024-09-10T06:04:01.591" v="3258" actId="9405"/>
          <ac:inkMkLst>
            <pc:docMk/>
            <pc:sldMk cId="1711721232" sldId="484"/>
            <ac:inkMk id="14" creationId="{3873E819-A223-B79E-CB0E-B041BE05279F}"/>
          </ac:inkMkLst>
        </pc:inkChg>
        <pc:inkChg chg="add">
          <ac:chgData name="Marde Helbig" userId="0c416eeb-1dd3-4f7c-ab89-e02e229005b5" providerId="ADAL" clId="{7D4DECA9-C8C5-4E55-B516-6B67BC3F6D54}" dt="2024-09-10T13:24:02.929" v="5797" actId="9405"/>
          <ac:inkMkLst>
            <pc:docMk/>
            <pc:sldMk cId="1711721232" sldId="484"/>
            <ac:inkMk id="15" creationId="{F7508819-9631-3A82-1C98-DA2889994652}"/>
          </ac:inkMkLst>
        </pc:inkChg>
        <pc:inkChg chg="add">
          <ac:chgData name="Marde Helbig" userId="0c416eeb-1dd3-4f7c-ab89-e02e229005b5" providerId="ADAL" clId="{7D4DECA9-C8C5-4E55-B516-6B67BC3F6D54}" dt="2024-09-10T13:24:05.060" v="5798" actId="9405"/>
          <ac:inkMkLst>
            <pc:docMk/>
            <pc:sldMk cId="1711721232" sldId="484"/>
            <ac:inkMk id="16" creationId="{F99A35EE-CF2F-CDF6-9A32-6145ED5C130C}"/>
          </ac:inkMkLst>
        </pc:inkChg>
        <pc:inkChg chg="add">
          <ac:chgData name="Marde Helbig" userId="0c416eeb-1dd3-4f7c-ab89-e02e229005b5" providerId="ADAL" clId="{7D4DECA9-C8C5-4E55-B516-6B67BC3F6D54}" dt="2024-09-10T13:24:06.362" v="5799" actId="9405"/>
          <ac:inkMkLst>
            <pc:docMk/>
            <pc:sldMk cId="1711721232" sldId="484"/>
            <ac:inkMk id="18" creationId="{2FE3DF0A-C906-26BD-FD7C-D95DB6088ADA}"/>
          </ac:inkMkLst>
        </pc:inkChg>
        <pc:cxnChg chg="del">
          <ac:chgData name="Marde Helbig" userId="0c416eeb-1dd3-4f7c-ab89-e02e229005b5" providerId="ADAL" clId="{7D4DECA9-C8C5-4E55-B516-6B67BC3F6D54}" dt="2024-09-10T05:44:58.560" v="2943" actId="478"/>
          <ac:cxnSpMkLst>
            <pc:docMk/>
            <pc:sldMk cId="1711721232" sldId="484"/>
            <ac:cxnSpMk id="4" creationId="{C17CA4B2-1A7A-A661-2085-312884F80ED2}"/>
          </ac:cxnSpMkLst>
        </pc:cxnChg>
        <pc:cxnChg chg="del">
          <ac:chgData name="Marde Helbig" userId="0c416eeb-1dd3-4f7c-ab89-e02e229005b5" providerId="ADAL" clId="{7D4DECA9-C8C5-4E55-B516-6B67BC3F6D54}" dt="2024-09-10T05:44:57.270" v="2942" actId="478"/>
          <ac:cxnSpMkLst>
            <pc:docMk/>
            <pc:sldMk cId="1711721232" sldId="484"/>
            <ac:cxnSpMk id="7" creationId="{659E3092-B714-B5F2-2C04-615C7EA26CCE}"/>
          </ac:cxnSpMkLst>
        </pc:cxnChg>
      </pc:sldChg>
      <pc:sldChg chg="addSp delSp modSp add mod modAnim">
        <pc:chgData name="Marde Helbig" userId="0c416eeb-1dd3-4f7c-ab89-e02e229005b5" providerId="ADAL" clId="{7D4DECA9-C8C5-4E55-B516-6B67BC3F6D54}" dt="2024-09-10T13:25:12.860" v="5804"/>
        <pc:sldMkLst>
          <pc:docMk/>
          <pc:sldMk cId="3719059797" sldId="485"/>
        </pc:sldMkLst>
        <pc:spChg chg="mod ord">
          <ac:chgData name="Marde Helbig" userId="0c416eeb-1dd3-4f7c-ab89-e02e229005b5" providerId="ADAL" clId="{7D4DECA9-C8C5-4E55-B516-6B67BC3F6D54}" dt="2024-09-10T05:50:02.508" v="2977" actId="20577"/>
          <ac:spMkLst>
            <pc:docMk/>
            <pc:sldMk cId="3719059797" sldId="485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5:48:30.549" v="2958" actId="1076"/>
          <ac:spMkLst>
            <pc:docMk/>
            <pc:sldMk cId="3719059797" sldId="485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5:48:56.843" v="2961" actId="1076"/>
          <ac:spMkLst>
            <pc:docMk/>
            <pc:sldMk cId="3719059797" sldId="485"/>
            <ac:spMk id="20" creationId="{6C904075-D2E5-14E0-F4FA-85A1A6B1AE59}"/>
          </ac:spMkLst>
        </pc:spChg>
        <pc:picChg chg="add del">
          <ac:chgData name="Marde Helbig" userId="0c416eeb-1dd3-4f7c-ab89-e02e229005b5" providerId="ADAL" clId="{7D4DECA9-C8C5-4E55-B516-6B67BC3F6D54}" dt="2024-09-10T05:47:34.252" v="2952" actId="22"/>
          <ac:picMkLst>
            <pc:docMk/>
            <pc:sldMk cId="3719059797" sldId="485"/>
            <ac:picMk id="4" creationId="{9D3697A5-716D-213D-3A61-21003B2D1238}"/>
          </ac:picMkLst>
        </pc:picChg>
        <pc:picChg chg="del">
          <ac:chgData name="Marde Helbig" userId="0c416eeb-1dd3-4f7c-ab89-e02e229005b5" providerId="ADAL" clId="{7D4DECA9-C8C5-4E55-B516-6B67BC3F6D54}" dt="2024-09-10T05:46:31.149" v="2949" actId="478"/>
          <ac:picMkLst>
            <pc:docMk/>
            <pc:sldMk cId="3719059797" sldId="485"/>
            <ac:picMk id="5" creationId="{DED5D8B2-E001-D878-66A4-B3F5B4F7097B}"/>
          </ac:picMkLst>
        </pc:picChg>
        <pc:picChg chg="mod">
          <ac:chgData name="Marde Helbig" userId="0c416eeb-1dd3-4f7c-ab89-e02e229005b5" providerId="ADAL" clId="{7D4DECA9-C8C5-4E55-B516-6B67BC3F6D54}" dt="2024-09-10T05:49:12.662" v="2963" actId="1076"/>
          <ac:picMkLst>
            <pc:docMk/>
            <pc:sldMk cId="3719059797" sldId="485"/>
            <ac:picMk id="7" creationId="{82D7A964-B80E-95AE-80AB-9C9D544A5C69}"/>
          </ac:picMkLst>
        </pc:picChg>
        <pc:picChg chg="mod">
          <ac:chgData name="Marde Helbig" userId="0c416eeb-1dd3-4f7c-ab89-e02e229005b5" providerId="ADAL" clId="{7D4DECA9-C8C5-4E55-B516-6B67BC3F6D54}" dt="2024-09-10T05:48:56.843" v="2961" actId="1076"/>
          <ac:picMkLst>
            <pc:docMk/>
            <pc:sldMk cId="3719059797" sldId="485"/>
            <ac:picMk id="8" creationId="{BA82E84C-A538-9645-398B-0BD550E8996D}"/>
          </ac:picMkLst>
        </pc:picChg>
        <pc:picChg chg="mod">
          <ac:chgData name="Marde Helbig" userId="0c416eeb-1dd3-4f7c-ab89-e02e229005b5" providerId="ADAL" clId="{7D4DECA9-C8C5-4E55-B516-6B67BC3F6D54}" dt="2024-09-10T05:48:30.549" v="2958" actId="1076"/>
          <ac:picMkLst>
            <pc:docMk/>
            <pc:sldMk cId="3719059797" sldId="485"/>
            <ac:picMk id="17" creationId="{253B7F13-5646-8A75-2232-C3E806562358}"/>
          </ac:picMkLst>
        </pc:picChg>
        <pc:picChg chg="add mod">
          <ac:chgData name="Marde Helbig" userId="0c416eeb-1dd3-4f7c-ab89-e02e229005b5" providerId="ADAL" clId="{7D4DECA9-C8C5-4E55-B516-6B67BC3F6D54}" dt="2024-09-10T05:48:30.549" v="2958" actId="1076"/>
          <ac:picMkLst>
            <pc:docMk/>
            <pc:sldMk cId="3719059797" sldId="485"/>
            <ac:picMk id="21" creationId="{76921981-4767-7E89-4A59-C3EECEA249D3}"/>
          </ac:picMkLst>
        </pc:picChg>
        <pc:picChg chg="del">
          <ac:chgData name="Marde Helbig" userId="0c416eeb-1dd3-4f7c-ab89-e02e229005b5" providerId="ADAL" clId="{7D4DECA9-C8C5-4E55-B516-6B67BC3F6D54}" dt="2024-09-10T05:47:31.746" v="2950" actId="478"/>
          <ac:picMkLst>
            <pc:docMk/>
            <pc:sldMk cId="3719059797" sldId="485"/>
            <ac:picMk id="22" creationId="{B4EECDFD-98EB-38C9-6C83-437E6BB8D7BD}"/>
          </ac:picMkLst>
        </pc:picChg>
        <pc:picChg chg="add mod">
          <ac:chgData name="Marde Helbig" userId="0c416eeb-1dd3-4f7c-ab89-e02e229005b5" providerId="ADAL" clId="{7D4DECA9-C8C5-4E55-B516-6B67BC3F6D54}" dt="2024-09-10T05:48:48.251" v="2960" actId="1076"/>
          <ac:picMkLst>
            <pc:docMk/>
            <pc:sldMk cId="3719059797" sldId="485"/>
            <ac:picMk id="27" creationId="{E7613EE3-676F-825F-B56F-27E17666596B}"/>
          </ac:picMkLst>
        </pc:picChg>
        <pc:inkChg chg="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13" creationId="{01DC8062-3B51-6DA6-FCB9-61A8B2F2FD1D}"/>
          </ac:inkMkLst>
        </pc:inkChg>
        <pc:inkChg chg="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14" creationId="{E85EE419-289B-6365-FEBB-F58DA92C304A}"/>
          </ac:inkMkLst>
        </pc:inkChg>
        <pc:inkChg chg="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15" creationId="{474773C9-3404-E0BA-A360-1404FA0BB8EA}"/>
          </ac:inkMkLst>
        </pc:inkChg>
        <pc:inkChg chg="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16" creationId="{9AA975DE-7D27-A510-D54B-06922A97AEF5}"/>
          </ac:inkMkLst>
        </pc:inkChg>
        <pc:inkChg chg="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18" creationId="{EDBD72FF-3D7A-854F-42FE-D94CADC46F7F}"/>
          </ac:inkMkLst>
        </pc:inkChg>
        <pc:inkChg chg="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19" creationId="{6E6A7978-FB84-8CC3-242A-48E2CA05B3BF}"/>
          </ac:inkMkLst>
        </pc:inkChg>
        <pc:inkChg chg="add 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23" creationId="{155E692D-B225-DD33-3EAA-04209FB788AD}"/>
          </ac:inkMkLst>
        </pc:inkChg>
        <pc:inkChg chg="add 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24" creationId="{E938D7A1-BA08-D380-39A8-03E230C10C42}"/>
          </ac:inkMkLst>
        </pc:inkChg>
        <pc:inkChg chg="add mod">
          <ac:chgData name="Marde Helbig" userId="0c416eeb-1dd3-4f7c-ab89-e02e229005b5" providerId="ADAL" clId="{7D4DECA9-C8C5-4E55-B516-6B67BC3F6D54}" dt="2024-09-10T05:48:30.549" v="2958" actId="1076"/>
          <ac:inkMkLst>
            <pc:docMk/>
            <pc:sldMk cId="3719059797" sldId="485"/>
            <ac:inkMk id="25" creationId="{AE00ACD1-6AA1-1133-E783-F65DDF2D472D}"/>
          </ac:inkMkLst>
        </pc:inkChg>
        <pc:inkChg chg="add">
          <ac:chgData name="Marde Helbig" userId="0c416eeb-1dd3-4f7c-ab89-e02e229005b5" providerId="ADAL" clId="{7D4DECA9-C8C5-4E55-B516-6B67BC3F6D54}" dt="2024-09-10T05:49:24.154" v="2964" actId="9405"/>
          <ac:inkMkLst>
            <pc:docMk/>
            <pc:sldMk cId="3719059797" sldId="485"/>
            <ac:inkMk id="28" creationId="{19D7E4CD-E149-448E-17C6-0E76135A2958}"/>
          </ac:inkMkLst>
        </pc:inkChg>
        <pc:inkChg chg="add">
          <ac:chgData name="Marde Helbig" userId="0c416eeb-1dd3-4f7c-ab89-e02e229005b5" providerId="ADAL" clId="{7D4DECA9-C8C5-4E55-B516-6B67BC3F6D54}" dt="2024-09-10T05:49:27.813" v="2965" actId="9405"/>
          <ac:inkMkLst>
            <pc:docMk/>
            <pc:sldMk cId="3719059797" sldId="485"/>
            <ac:inkMk id="29" creationId="{7187A0D7-14FE-A200-00D7-4BD5872B71DE}"/>
          </ac:inkMkLst>
        </pc:inkChg>
        <pc:inkChg chg="add">
          <ac:chgData name="Marde Helbig" userId="0c416eeb-1dd3-4f7c-ab89-e02e229005b5" providerId="ADAL" clId="{7D4DECA9-C8C5-4E55-B516-6B67BC3F6D54}" dt="2024-09-10T05:49:31.998" v="2966" actId="9405"/>
          <ac:inkMkLst>
            <pc:docMk/>
            <pc:sldMk cId="3719059797" sldId="485"/>
            <ac:inkMk id="30" creationId="{069C7CEF-7A0C-D789-F6B9-57CB2DCF9722}"/>
          </ac:inkMkLst>
        </pc:inkChg>
      </pc:sldChg>
      <pc:sldChg chg="addSp delSp modSp add mod ord">
        <pc:chgData name="Marde Helbig" userId="0c416eeb-1dd3-4f7c-ab89-e02e229005b5" providerId="ADAL" clId="{7D4DECA9-C8C5-4E55-B516-6B67BC3F6D54}" dt="2024-09-10T05:51:14.231" v="2988" actId="14100"/>
        <pc:sldMkLst>
          <pc:docMk/>
          <pc:sldMk cId="340203738" sldId="486"/>
        </pc:sldMkLst>
        <pc:picChg chg="add mod ord">
          <ac:chgData name="Marde Helbig" userId="0c416eeb-1dd3-4f7c-ab89-e02e229005b5" providerId="ADAL" clId="{7D4DECA9-C8C5-4E55-B516-6B67BC3F6D54}" dt="2024-09-10T05:50:53.894" v="2983" actId="167"/>
          <ac:picMkLst>
            <pc:docMk/>
            <pc:sldMk cId="340203738" sldId="486"/>
            <ac:picMk id="5" creationId="{DA9B8CF3-59C3-1F71-4639-ADB1462A968A}"/>
          </ac:picMkLst>
        </pc:picChg>
        <pc:picChg chg="del">
          <ac:chgData name="Marde Helbig" userId="0c416eeb-1dd3-4f7c-ab89-e02e229005b5" providerId="ADAL" clId="{7D4DECA9-C8C5-4E55-B516-6B67BC3F6D54}" dt="2024-09-10T05:50:42.382" v="2981" actId="478"/>
          <ac:picMkLst>
            <pc:docMk/>
            <pc:sldMk cId="340203738" sldId="486"/>
            <ac:picMk id="27" creationId="{719C77B8-87D8-71C8-9738-B6E611671490}"/>
          </ac:picMkLst>
        </pc:picChg>
        <pc:cxnChg chg="mod">
          <ac:chgData name="Marde Helbig" userId="0c416eeb-1dd3-4f7c-ab89-e02e229005b5" providerId="ADAL" clId="{7D4DECA9-C8C5-4E55-B516-6B67BC3F6D54}" dt="2024-09-10T05:51:14.231" v="2988" actId="14100"/>
          <ac:cxnSpMkLst>
            <pc:docMk/>
            <pc:sldMk cId="340203738" sldId="486"/>
            <ac:cxnSpMk id="4" creationId="{C17CA4B2-1A7A-A661-2085-312884F80ED2}"/>
          </ac:cxnSpMkLst>
        </pc:cxnChg>
        <pc:cxnChg chg="mod">
          <ac:chgData name="Marde Helbig" userId="0c416eeb-1dd3-4f7c-ab89-e02e229005b5" providerId="ADAL" clId="{7D4DECA9-C8C5-4E55-B516-6B67BC3F6D54}" dt="2024-09-10T05:51:02.088" v="2985" actId="14100"/>
          <ac:cxnSpMkLst>
            <pc:docMk/>
            <pc:sldMk cId="340203738" sldId="486"/>
            <ac:cxnSpMk id="7" creationId="{659E3092-B714-B5F2-2C04-615C7EA26CCE}"/>
          </ac:cxnSpMkLst>
        </pc:cxnChg>
      </pc:sldChg>
      <pc:sldChg chg="addSp delSp modSp add mod ord">
        <pc:chgData name="Marde Helbig" userId="0c416eeb-1dd3-4f7c-ab89-e02e229005b5" providerId="ADAL" clId="{7D4DECA9-C8C5-4E55-B516-6B67BC3F6D54}" dt="2024-09-10T06:04:29.914" v="3262" actId="9405"/>
        <pc:sldMkLst>
          <pc:docMk/>
          <pc:sldMk cId="1199659838" sldId="487"/>
        </pc:sldMkLst>
        <pc:spChg chg="mod">
          <ac:chgData name="Marde Helbig" userId="0c416eeb-1dd3-4f7c-ab89-e02e229005b5" providerId="ADAL" clId="{7D4DECA9-C8C5-4E55-B516-6B67BC3F6D54}" dt="2024-09-10T05:53:31.943" v="3007" actId="1035"/>
          <ac:spMkLst>
            <pc:docMk/>
            <pc:sldMk cId="1199659838" sldId="487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5:53:42.605" v="3027" actId="14100"/>
          <ac:spMkLst>
            <pc:docMk/>
            <pc:sldMk cId="1199659838" sldId="487"/>
            <ac:spMk id="17" creationId="{2632F62F-8767-4894-5521-182771F090D2}"/>
          </ac:spMkLst>
        </pc:spChg>
        <pc:picChg chg="mod">
          <ac:chgData name="Marde Helbig" userId="0c416eeb-1dd3-4f7c-ab89-e02e229005b5" providerId="ADAL" clId="{7D4DECA9-C8C5-4E55-B516-6B67BC3F6D54}" dt="2024-09-10T05:53:31.943" v="3007" actId="1035"/>
          <ac:picMkLst>
            <pc:docMk/>
            <pc:sldMk cId="1199659838" sldId="487"/>
            <ac:picMk id="3" creationId="{98C2830D-EE39-091A-297B-D3B9AD8812E5}"/>
          </ac:picMkLst>
        </pc:picChg>
        <pc:picChg chg="add mod">
          <ac:chgData name="Marde Helbig" userId="0c416eeb-1dd3-4f7c-ab89-e02e229005b5" providerId="ADAL" clId="{7D4DECA9-C8C5-4E55-B516-6B67BC3F6D54}" dt="2024-09-10T05:53:42.605" v="3027" actId="14100"/>
          <ac:picMkLst>
            <pc:docMk/>
            <pc:sldMk cId="1199659838" sldId="487"/>
            <ac:picMk id="5" creationId="{3BC7D4C1-3484-4E37-8B71-6C9A004127B5}"/>
          </ac:picMkLst>
        </pc:picChg>
        <pc:picChg chg="del">
          <ac:chgData name="Marde Helbig" userId="0c416eeb-1dd3-4f7c-ab89-e02e229005b5" providerId="ADAL" clId="{7D4DECA9-C8C5-4E55-B516-6B67BC3F6D54}" dt="2024-09-10T05:53:23.370" v="2992" actId="478"/>
          <ac:picMkLst>
            <pc:docMk/>
            <pc:sldMk cId="1199659838" sldId="487"/>
            <ac:picMk id="8" creationId="{E688F5E0-A574-A243-560C-131B51EA2470}"/>
          </ac:picMkLst>
        </pc:picChg>
        <pc:inkChg chg="add">
          <ac:chgData name="Marde Helbig" userId="0c416eeb-1dd3-4f7c-ab89-e02e229005b5" providerId="ADAL" clId="{7D4DECA9-C8C5-4E55-B516-6B67BC3F6D54}" dt="2024-09-10T06:04:23.128" v="3259" actId="9405"/>
          <ac:inkMkLst>
            <pc:docMk/>
            <pc:sldMk cId="1199659838" sldId="487"/>
            <ac:inkMk id="7" creationId="{CCD9D248-B5AE-9B01-D6A9-848A8162D221}"/>
          </ac:inkMkLst>
        </pc:inkChg>
        <pc:inkChg chg="add">
          <ac:chgData name="Marde Helbig" userId="0c416eeb-1dd3-4f7c-ab89-e02e229005b5" providerId="ADAL" clId="{7D4DECA9-C8C5-4E55-B516-6B67BC3F6D54}" dt="2024-09-10T06:04:25.794" v="3260" actId="9405"/>
          <ac:inkMkLst>
            <pc:docMk/>
            <pc:sldMk cId="1199659838" sldId="487"/>
            <ac:inkMk id="9" creationId="{5C9286D1-BD9D-DCBA-5A4A-4E5E533C6EE5}"/>
          </ac:inkMkLst>
        </pc:inkChg>
        <pc:inkChg chg="add">
          <ac:chgData name="Marde Helbig" userId="0c416eeb-1dd3-4f7c-ab89-e02e229005b5" providerId="ADAL" clId="{7D4DECA9-C8C5-4E55-B516-6B67BC3F6D54}" dt="2024-09-10T06:04:28.193" v="3261" actId="9405"/>
          <ac:inkMkLst>
            <pc:docMk/>
            <pc:sldMk cId="1199659838" sldId="487"/>
            <ac:inkMk id="10" creationId="{2DF2E2C1-73A4-4011-0FA7-6854A583DFB4}"/>
          </ac:inkMkLst>
        </pc:inkChg>
        <pc:inkChg chg="add">
          <ac:chgData name="Marde Helbig" userId="0c416eeb-1dd3-4f7c-ab89-e02e229005b5" providerId="ADAL" clId="{7D4DECA9-C8C5-4E55-B516-6B67BC3F6D54}" dt="2024-09-10T06:04:29.914" v="3262" actId="9405"/>
          <ac:inkMkLst>
            <pc:docMk/>
            <pc:sldMk cId="1199659838" sldId="487"/>
            <ac:inkMk id="13" creationId="{8B0F5C1B-F60F-A0F8-EBAE-7497F764B33E}"/>
          </ac:inkMkLst>
        </pc:inkChg>
      </pc:sldChg>
      <pc:sldChg chg="addSp delSp modSp add mod ord">
        <pc:chgData name="Marde Helbig" userId="0c416eeb-1dd3-4f7c-ab89-e02e229005b5" providerId="ADAL" clId="{7D4DECA9-C8C5-4E55-B516-6B67BC3F6D54}" dt="2024-09-10T05:56:26.280" v="3143" actId="1035"/>
        <pc:sldMkLst>
          <pc:docMk/>
          <pc:sldMk cId="3926560378" sldId="488"/>
        </pc:sldMkLst>
        <pc:spChg chg="mod">
          <ac:chgData name="Marde Helbig" userId="0c416eeb-1dd3-4f7c-ab89-e02e229005b5" providerId="ADAL" clId="{7D4DECA9-C8C5-4E55-B516-6B67BC3F6D54}" dt="2024-09-10T05:56:26.280" v="3143" actId="1035"/>
          <ac:spMkLst>
            <pc:docMk/>
            <pc:sldMk cId="3926560378" sldId="488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5:56:26.280" v="3143" actId="1035"/>
          <ac:spMkLst>
            <pc:docMk/>
            <pc:sldMk cId="3926560378" sldId="488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5:56:26.280" v="3143" actId="1035"/>
          <ac:spMkLst>
            <pc:docMk/>
            <pc:sldMk cId="3926560378" sldId="488"/>
            <ac:spMk id="20" creationId="{6C904075-D2E5-14E0-F4FA-85A1A6B1AE59}"/>
          </ac:spMkLst>
        </pc:spChg>
        <pc:picChg chg="add del">
          <ac:chgData name="Marde Helbig" userId="0c416eeb-1dd3-4f7c-ab89-e02e229005b5" providerId="ADAL" clId="{7D4DECA9-C8C5-4E55-B516-6B67BC3F6D54}" dt="2024-09-10T05:55:05.713" v="3039" actId="22"/>
          <ac:picMkLst>
            <pc:docMk/>
            <pc:sldMk cId="3926560378" sldId="488"/>
            <ac:picMk id="4" creationId="{492CEC73-6B77-07E8-61F5-8EBBE2159016}"/>
          </ac:picMkLst>
        </pc:picChg>
        <pc:picChg chg="mod">
          <ac:chgData name="Marde Helbig" userId="0c416eeb-1dd3-4f7c-ab89-e02e229005b5" providerId="ADAL" clId="{7D4DECA9-C8C5-4E55-B516-6B67BC3F6D54}" dt="2024-09-10T05:56:26.280" v="3143" actId="1035"/>
          <ac:picMkLst>
            <pc:docMk/>
            <pc:sldMk cId="3926560378" sldId="488"/>
            <ac:picMk id="7" creationId="{82D7A964-B80E-95AE-80AB-9C9D544A5C69}"/>
          </ac:picMkLst>
        </pc:picChg>
        <pc:picChg chg="mod">
          <ac:chgData name="Marde Helbig" userId="0c416eeb-1dd3-4f7c-ab89-e02e229005b5" providerId="ADAL" clId="{7D4DECA9-C8C5-4E55-B516-6B67BC3F6D54}" dt="2024-09-10T05:56:26.280" v="3143" actId="1035"/>
          <ac:picMkLst>
            <pc:docMk/>
            <pc:sldMk cId="3926560378" sldId="488"/>
            <ac:picMk id="8" creationId="{BA82E84C-A538-9645-398B-0BD550E8996D}"/>
          </ac:picMkLst>
        </pc:picChg>
        <pc:picChg chg="add mod">
          <ac:chgData name="Marde Helbig" userId="0c416eeb-1dd3-4f7c-ab89-e02e229005b5" providerId="ADAL" clId="{7D4DECA9-C8C5-4E55-B516-6B67BC3F6D54}" dt="2024-09-10T05:56:26.280" v="3143" actId="1035"/>
          <ac:picMkLst>
            <pc:docMk/>
            <pc:sldMk cId="3926560378" sldId="488"/>
            <ac:picMk id="10" creationId="{FB559FA7-C65E-DD83-9A0B-065E78A3CF87}"/>
          </ac:picMkLst>
        </pc:picChg>
        <pc:picChg chg="del">
          <ac:chgData name="Marde Helbig" userId="0c416eeb-1dd3-4f7c-ab89-e02e229005b5" providerId="ADAL" clId="{7D4DECA9-C8C5-4E55-B516-6B67BC3F6D54}" dt="2024-09-10T05:55:00.600" v="3037" actId="478"/>
          <ac:picMkLst>
            <pc:docMk/>
            <pc:sldMk cId="3926560378" sldId="488"/>
            <ac:picMk id="17" creationId="{253B7F13-5646-8A75-2232-C3E806562358}"/>
          </ac:picMkLst>
        </pc:picChg>
        <pc:picChg chg="del">
          <ac:chgData name="Marde Helbig" userId="0c416eeb-1dd3-4f7c-ab89-e02e229005b5" providerId="ADAL" clId="{7D4DECA9-C8C5-4E55-B516-6B67BC3F6D54}" dt="2024-09-10T05:54:01.737" v="3031" actId="478"/>
          <ac:picMkLst>
            <pc:docMk/>
            <pc:sldMk cId="3926560378" sldId="488"/>
            <ac:picMk id="21" creationId="{76921981-4767-7E89-4A59-C3EECEA249D3}"/>
          </ac:picMkLst>
        </pc:picChg>
        <pc:picChg chg="del">
          <ac:chgData name="Marde Helbig" userId="0c416eeb-1dd3-4f7c-ab89-e02e229005b5" providerId="ADAL" clId="{7D4DECA9-C8C5-4E55-B516-6B67BC3F6D54}" dt="2024-09-10T05:54:03.721" v="3032" actId="478"/>
          <ac:picMkLst>
            <pc:docMk/>
            <pc:sldMk cId="3926560378" sldId="488"/>
            <ac:picMk id="27" creationId="{E7613EE3-676F-825F-B56F-27E17666596B}"/>
          </ac:picMkLst>
        </pc:picChg>
        <pc:inkChg chg="mod">
          <ac:chgData name="Marde Helbig" userId="0c416eeb-1dd3-4f7c-ab89-e02e229005b5" providerId="ADAL" clId="{7D4DECA9-C8C5-4E55-B516-6B67BC3F6D54}" dt="2024-09-10T05:56:26.280" v="3143" actId="1035"/>
          <ac:inkMkLst>
            <pc:docMk/>
            <pc:sldMk cId="3926560378" sldId="488"/>
            <ac:inkMk id="13" creationId="{01DC8062-3B51-6DA6-FCB9-61A8B2F2FD1D}"/>
          </ac:inkMkLst>
        </pc:inkChg>
        <pc:inkChg chg="mod">
          <ac:chgData name="Marde Helbig" userId="0c416eeb-1dd3-4f7c-ab89-e02e229005b5" providerId="ADAL" clId="{7D4DECA9-C8C5-4E55-B516-6B67BC3F6D54}" dt="2024-09-10T05:56:26.280" v="3143" actId="1035"/>
          <ac:inkMkLst>
            <pc:docMk/>
            <pc:sldMk cId="3926560378" sldId="488"/>
            <ac:inkMk id="14" creationId="{E85EE419-289B-6365-FEBB-F58DA92C304A}"/>
          </ac:inkMkLst>
        </pc:inkChg>
        <pc:inkChg chg="mod">
          <ac:chgData name="Marde Helbig" userId="0c416eeb-1dd3-4f7c-ab89-e02e229005b5" providerId="ADAL" clId="{7D4DECA9-C8C5-4E55-B516-6B67BC3F6D54}" dt="2024-09-10T05:56:26.280" v="3143" actId="1035"/>
          <ac:inkMkLst>
            <pc:docMk/>
            <pc:sldMk cId="3926560378" sldId="488"/>
            <ac:inkMk id="15" creationId="{474773C9-3404-E0BA-A360-1404FA0BB8EA}"/>
          </ac:inkMkLst>
        </pc:inkChg>
        <pc:inkChg chg="del">
          <ac:chgData name="Marde Helbig" userId="0c416eeb-1dd3-4f7c-ab89-e02e229005b5" providerId="ADAL" clId="{7D4DECA9-C8C5-4E55-B516-6B67BC3F6D54}" dt="2024-09-10T05:54:10.945" v="3033" actId="478"/>
          <ac:inkMkLst>
            <pc:docMk/>
            <pc:sldMk cId="3926560378" sldId="488"/>
            <ac:inkMk id="16" creationId="{9AA975DE-7D27-A510-D54B-06922A97AEF5}"/>
          </ac:inkMkLst>
        </pc:inkChg>
        <pc:inkChg chg="del">
          <ac:chgData name="Marde Helbig" userId="0c416eeb-1dd3-4f7c-ab89-e02e229005b5" providerId="ADAL" clId="{7D4DECA9-C8C5-4E55-B516-6B67BC3F6D54}" dt="2024-09-10T05:54:10.945" v="3033" actId="478"/>
          <ac:inkMkLst>
            <pc:docMk/>
            <pc:sldMk cId="3926560378" sldId="488"/>
            <ac:inkMk id="18" creationId="{EDBD72FF-3D7A-854F-42FE-D94CADC46F7F}"/>
          </ac:inkMkLst>
        </pc:inkChg>
        <pc:inkChg chg="del">
          <ac:chgData name="Marde Helbig" userId="0c416eeb-1dd3-4f7c-ab89-e02e229005b5" providerId="ADAL" clId="{7D4DECA9-C8C5-4E55-B516-6B67BC3F6D54}" dt="2024-09-10T05:54:12.043" v="3034" actId="478"/>
          <ac:inkMkLst>
            <pc:docMk/>
            <pc:sldMk cId="3926560378" sldId="488"/>
            <ac:inkMk id="19" creationId="{6E6A7978-FB84-8CC3-242A-48E2CA05B3BF}"/>
          </ac:inkMkLst>
        </pc:inkChg>
        <pc:inkChg chg="add mod">
          <ac:chgData name="Marde Helbig" userId="0c416eeb-1dd3-4f7c-ab89-e02e229005b5" providerId="ADAL" clId="{7D4DECA9-C8C5-4E55-B516-6B67BC3F6D54}" dt="2024-09-10T05:56:26.280" v="3143" actId="1035"/>
          <ac:inkMkLst>
            <pc:docMk/>
            <pc:sldMk cId="3926560378" sldId="488"/>
            <ac:inkMk id="22" creationId="{17B9C7CD-3863-6260-53E5-231121F03807}"/>
          </ac:inkMkLst>
        </pc:inkChg>
        <pc:inkChg chg="del">
          <ac:chgData name="Marde Helbig" userId="0c416eeb-1dd3-4f7c-ab89-e02e229005b5" providerId="ADAL" clId="{7D4DECA9-C8C5-4E55-B516-6B67BC3F6D54}" dt="2024-09-10T05:54:10.945" v="3033" actId="478"/>
          <ac:inkMkLst>
            <pc:docMk/>
            <pc:sldMk cId="3926560378" sldId="488"/>
            <ac:inkMk id="23" creationId="{155E692D-B225-DD33-3EAA-04209FB788AD}"/>
          </ac:inkMkLst>
        </pc:inkChg>
        <pc:inkChg chg="del">
          <ac:chgData name="Marde Helbig" userId="0c416eeb-1dd3-4f7c-ab89-e02e229005b5" providerId="ADAL" clId="{7D4DECA9-C8C5-4E55-B516-6B67BC3F6D54}" dt="2024-09-10T05:54:10.945" v="3033" actId="478"/>
          <ac:inkMkLst>
            <pc:docMk/>
            <pc:sldMk cId="3926560378" sldId="488"/>
            <ac:inkMk id="24" creationId="{E938D7A1-BA08-D380-39A8-03E230C10C42}"/>
          </ac:inkMkLst>
        </pc:inkChg>
        <pc:inkChg chg="del">
          <ac:chgData name="Marde Helbig" userId="0c416eeb-1dd3-4f7c-ab89-e02e229005b5" providerId="ADAL" clId="{7D4DECA9-C8C5-4E55-B516-6B67BC3F6D54}" dt="2024-09-10T05:54:10.945" v="3033" actId="478"/>
          <ac:inkMkLst>
            <pc:docMk/>
            <pc:sldMk cId="3926560378" sldId="488"/>
            <ac:inkMk id="25" creationId="{AE00ACD1-6AA1-1133-E783-F65DDF2D472D}"/>
          </ac:inkMkLst>
        </pc:inkChg>
        <pc:inkChg chg="del">
          <ac:chgData name="Marde Helbig" userId="0c416eeb-1dd3-4f7c-ab89-e02e229005b5" providerId="ADAL" clId="{7D4DECA9-C8C5-4E55-B516-6B67BC3F6D54}" dt="2024-09-10T05:54:13.785" v="3035" actId="478"/>
          <ac:inkMkLst>
            <pc:docMk/>
            <pc:sldMk cId="3926560378" sldId="488"/>
            <ac:inkMk id="28" creationId="{19D7E4CD-E149-448E-17C6-0E76135A2958}"/>
          </ac:inkMkLst>
        </pc:inkChg>
        <pc:inkChg chg="del">
          <ac:chgData name="Marde Helbig" userId="0c416eeb-1dd3-4f7c-ab89-e02e229005b5" providerId="ADAL" clId="{7D4DECA9-C8C5-4E55-B516-6B67BC3F6D54}" dt="2024-09-10T05:54:13.785" v="3035" actId="478"/>
          <ac:inkMkLst>
            <pc:docMk/>
            <pc:sldMk cId="3926560378" sldId="488"/>
            <ac:inkMk id="29" creationId="{7187A0D7-14FE-A200-00D7-4BD5872B71DE}"/>
          </ac:inkMkLst>
        </pc:inkChg>
        <pc:inkChg chg="del">
          <ac:chgData name="Marde Helbig" userId="0c416eeb-1dd3-4f7c-ab89-e02e229005b5" providerId="ADAL" clId="{7D4DECA9-C8C5-4E55-B516-6B67BC3F6D54}" dt="2024-09-10T05:54:14.819" v="3036" actId="478"/>
          <ac:inkMkLst>
            <pc:docMk/>
            <pc:sldMk cId="3926560378" sldId="488"/>
            <ac:inkMk id="30" creationId="{069C7CEF-7A0C-D789-F6B9-57CB2DCF9722}"/>
          </ac:inkMkLst>
        </pc:inkChg>
      </pc:sldChg>
      <pc:sldChg chg="addSp delSp modSp add mod">
        <pc:chgData name="Marde Helbig" userId="0c416eeb-1dd3-4f7c-ab89-e02e229005b5" providerId="ADAL" clId="{7D4DECA9-C8C5-4E55-B516-6B67BC3F6D54}" dt="2024-09-10T06:00:16.019" v="3224" actId="1076"/>
        <pc:sldMkLst>
          <pc:docMk/>
          <pc:sldMk cId="670960055" sldId="489"/>
        </pc:sldMkLst>
        <pc:spChg chg="mod">
          <ac:chgData name="Marde Helbig" userId="0c416eeb-1dd3-4f7c-ab89-e02e229005b5" providerId="ADAL" clId="{7D4DECA9-C8C5-4E55-B516-6B67BC3F6D54}" dt="2024-09-10T06:00:08.356" v="3223" actId="1076"/>
          <ac:spMkLst>
            <pc:docMk/>
            <pc:sldMk cId="670960055" sldId="489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6:00:16.019" v="3224" actId="1076"/>
          <ac:spMkLst>
            <pc:docMk/>
            <pc:sldMk cId="670960055" sldId="489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6:00:08.356" v="3223" actId="1076"/>
          <ac:spMkLst>
            <pc:docMk/>
            <pc:sldMk cId="670960055" sldId="489"/>
            <ac:spMk id="20" creationId="{6C904075-D2E5-14E0-F4FA-85A1A6B1AE59}"/>
          </ac:spMkLst>
        </pc:spChg>
        <pc:picChg chg="add mod">
          <ac:chgData name="Marde Helbig" userId="0c416eeb-1dd3-4f7c-ab89-e02e229005b5" providerId="ADAL" clId="{7D4DECA9-C8C5-4E55-B516-6B67BC3F6D54}" dt="2024-09-10T05:59:17.061" v="3187" actId="1076"/>
          <ac:picMkLst>
            <pc:docMk/>
            <pc:sldMk cId="670960055" sldId="489"/>
            <ac:picMk id="4" creationId="{E32E073A-227D-C988-8086-24749CA46A24}"/>
          </ac:picMkLst>
        </pc:picChg>
        <pc:picChg chg="mod">
          <ac:chgData name="Marde Helbig" userId="0c416eeb-1dd3-4f7c-ab89-e02e229005b5" providerId="ADAL" clId="{7D4DECA9-C8C5-4E55-B516-6B67BC3F6D54}" dt="2024-09-10T05:59:18.771" v="3188" actId="1076"/>
          <ac:picMkLst>
            <pc:docMk/>
            <pc:sldMk cId="670960055" sldId="489"/>
            <ac:picMk id="7" creationId="{82D7A964-B80E-95AE-80AB-9C9D544A5C69}"/>
          </ac:picMkLst>
        </pc:picChg>
        <pc:picChg chg="mod">
          <ac:chgData name="Marde Helbig" userId="0c416eeb-1dd3-4f7c-ab89-e02e229005b5" providerId="ADAL" clId="{7D4DECA9-C8C5-4E55-B516-6B67BC3F6D54}" dt="2024-09-10T06:00:08.356" v="3223" actId="1076"/>
          <ac:picMkLst>
            <pc:docMk/>
            <pc:sldMk cId="670960055" sldId="489"/>
            <ac:picMk id="8" creationId="{BA82E84C-A538-9645-398B-0BD550E8996D}"/>
          </ac:picMkLst>
        </pc:picChg>
        <pc:picChg chg="del">
          <ac:chgData name="Marde Helbig" userId="0c416eeb-1dd3-4f7c-ab89-e02e229005b5" providerId="ADAL" clId="{7D4DECA9-C8C5-4E55-B516-6B67BC3F6D54}" dt="2024-09-10T05:56:53.165" v="3184" actId="478"/>
          <ac:picMkLst>
            <pc:docMk/>
            <pc:sldMk cId="670960055" sldId="489"/>
            <ac:picMk id="10" creationId="{FB559FA7-C65E-DD83-9A0B-065E78A3CF87}"/>
          </ac:picMkLst>
        </pc:picChg>
        <pc:inkChg chg="add">
          <ac:chgData name="Marde Helbig" userId="0c416eeb-1dd3-4f7c-ab89-e02e229005b5" providerId="ADAL" clId="{7D4DECA9-C8C5-4E55-B516-6B67BC3F6D54}" dt="2024-09-10T05:59:29.050" v="3189" actId="9405"/>
          <ac:inkMkLst>
            <pc:docMk/>
            <pc:sldMk cId="670960055" sldId="489"/>
            <ac:inkMk id="5" creationId="{86408992-4930-D8C2-37AF-03F91D163230}"/>
          </ac:inkMkLst>
        </pc:inkChg>
        <pc:inkChg chg="add">
          <ac:chgData name="Marde Helbig" userId="0c416eeb-1dd3-4f7c-ab89-e02e229005b5" providerId="ADAL" clId="{7D4DECA9-C8C5-4E55-B516-6B67BC3F6D54}" dt="2024-09-10T05:59:31.171" v="3190" actId="9405"/>
          <ac:inkMkLst>
            <pc:docMk/>
            <pc:sldMk cId="670960055" sldId="489"/>
            <ac:inkMk id="16" creationId="{2C13561F-CAA1-D113-7705-AC412393A0D3}"/>
          </ac:inkMkLst>
        </pc:inkChg>
      </pc:sldChg>
      <pc:sldChg chg="addSp modSp add mod ord modAnim">
        <pc:chgData name="Marde Helbig" userId="0c416eeb-1dd3-4f7c-ab89-e02e229005b5" providerId="ADAL" clId="{7D4DECA9-C8C5-4E55-B516-6B67BC3F6D54}" dt="2024-09-10T06:01:08.670" v="3234" actId="14100"/>
        <pc:sldMkLst>
          <pc:docMk/>
          <pc:sldMk cId="1634268325" sldId="490"/>
        </pc:sldMkLst>
        <pc:cxnChg chg="add mod">
          <ac:chgData name="Marde Helbig" userId="0c416eeb-1dd3-4f7c-ab89-e02e229005b5" providerId="ADAL" clId="{7D4DECA9-C8C5-4E55-B516-6B67BC3F6D54}" dt="2024-09-10T06:01:08.670" v="3234" actId="14100"/>
          <ac:cxnSpMkLst>
            <pc:docMk/>
            <pc:sldMk cId="1634268325" sldId="490"/>
            <ac:cxnSpMk id="4" creationId="{0400CA60-62F0-9013-3710-0A5E487F4296}"/>
          </ac:cxnSpMkLst>
        </pc:cxnChg>
        <pc:cxnChg chg="add mod">
          <ac:chgData name="Marde Helbig" userId="0c416eeb-1dd3-4f7c-ab89-e02e229005b5" providerId="ADAL" clId="{7D4DECA9-C8C5-4E55-B516-6B67BC3F6D54}" dt="2024-09-10T06:01:08.670" v="3234" actId="14100"/>
          <ac:cxnSpMkLst>
            <pc:docMk/>
            <pc:sldMk cId="1634268325" sldId="490"/>
            <ac:cxnSpMk id="7" creationId="{AB992ED0-9765-FCFD-F64F-8478A1F3B47F}"/>
          </ac:cxnSpMkLst>
        </pc:cxnChg>
      </pc:sldChg>
      <pc:sldChg chg="addSp delSp modSp add mod delAnim">
        <pc:chgData name="Marde Helbig" userId="0c416eeb-1dd3-4f7c-ab89-e02e229005b5" providerId="ADAL" clId="{7D4DECA9-C8C5-4E55-B516-6B67BC3F6D54}" dt="2024-09-10T06:03:40.818" v="3254" actId="9405"/>
        <pc:sldMkLst>
          <pc:docMk/>
          <pc:sldMk cId="855465691" sldId="491"/>
        </pc:sldMkLst>
        <pc:picChg chg="del">
          <ac:chgData name="Marde Helbig" userId="0c416eeb-1dd3-4f7c-ab89-e02e229005b5" providerId="ADAL" clId="{7D4DECA9-C8C5-4E55-B516-6B67BC3F6D54}" dt="2024-09-10T06:01:21.631" v="3238" actId="478"/>
          <ac:picMkLst>
            <pc:docMk/>
            <pc:sldMk cId="855465691" sldId="491"/>
            <ac:picMk id="5" creationId="{3BC7D4C1-3484-4E37-8B71-6C9A004127B5}"/>
          </ac:picMkLst>
        </pc:picChg>
        <pc:picChg chg="add mod">
          <ac:chgData name="Marde Helbig" userId="0c416eeb-1dd3-4f7c-ab89-e02e229005b5" providerId="ADAL" clId="{7D4DECA9-C8C5-4E55-B516-6B67BC3F6D54}" dt="2024-09-10T06:02:33.978" v="3241" actId="14100"/>
          <ac:picMkLst>
            <pc:docMk/>
            <pc:sldMk cId="855465691" sldId="491"/>
            <ac:picMk id="9" creationId="{57CCC7FC-BDD6-61DC-FEC5-B5D3E083C2D8}"/>
          </ac:picMkLst>
        </pc:picChg>
        <pc:inkChg chg="add del">
          <ac:chgData name="Marde Helbig" userId="0c416eeb-1dd3-4f7c-ab89-e02e229005b5" providerId="ADAL" clId="{7D4DECA9-C8C5-4E55-B516-6B67BC3F6D54}" dt="2024-09-10T06:02:46.983" v="3245" actId="9405"/>
          <ac:inkMkLst>
            <pc:docMk/>
            <pc:sldMk cId="855465691" sldId="491"/>
            <ac:inkMk id="10" creationId="{3FEDA3B7-82F1-B74C-7575-D622887D20FF}"/>
          </ac:inkMkLst>
        </pc:inkChg>
        <pc:inkChg chg="add del">
          <ac:chgData name="Marde Helbig" userId="0c416eeb-1dd3-4f7c-ab89-e02e229005b5" providerId="ADAL" clId="{7D4DECA9-C8C5-4E55-B516-6B67BC3F6D54}" dt="2024-09-10T06:02:46.351" v="3244" actId="9405"/>
          <ac:inkMkLst>
            <pc:docMk/>
            <pc:sldMk cId="855465691" sldId="491"/>
            <ac:inkMk id="13" creationId="{AF19210E-A533-D1E8-E0C2-C2B0C9175BCD}"/>
          </ac:inkMkLst>
        </pc:inkChg>
        <pc:inkChg chg="add del">
          <ac:chgData name="Marde Helbig" userId="0c416eeb-1dd3-4f7c-ab89-e02e229005b5" providerId="ADAL" clId="{7D4DECA9-C8C5-4E55-B516-6B67BC3F6D54}" dt="2024-09-10T06:02:58.574" v="3247" actId="9405"/>
          <ac:inkMkLst>
            <pc:docMk/>
            <pc:sldMk cId="855465691" sldId="491"/>
            <ac:inkMk id="14" creationId="{C05F45D0-EE1D-3E60-0F5E-41B146BF9A7F}"/>
          </ac:inkMkLst>
        </pc:inkChg>
        <pc:inkChg chg="add del">
          <ac:chgData name="Marde Helbig" userId="0c416eeb-1dd3-4f7c-ab89-e02e229005b5" providerId="ADAL" clId="{7D4DECA9-C8C5-4E55-B516-6B67BC3F6D54}" dt="2024-09-10T06:03:04.678" v="3249" actId="9405"/>
          <ac:inkMkLst>
            <pc:docMk/>
            <pc:sldMk cId="855465691" sldId="491"/>
            <ac:inkMk id="15" creationId="{021C9041-303D-E60D-F975-1845F0537EDA}"/>
          </ac:inkMkLst>
        </pc:inkChg>
        <pc:inkChg chg="add del">
          <ac:chgData name="Marde Helbig" userId="0c416eeb-1dd3-4f7c-ab89-e02e229005b5" providerId="ADAL" clId="{7D4DECA9-C8C5-4E55-B516-6B67BC3F6D54}" dt="2024-09-10T06:03:19.910" v="3251" actId="9405"/>
          <ac:inkMkLst>
            <pc:docMk/>
            <pc:sldMk cId="855465691" sldId="491"/>
            <ac:inkMk id="16" creationId="{8CE2A684-18B7-BD16-F8B4-9891AB0FFF50}"/>
          </ac:inkMkLst>
        </pc:inkChg>
        <pc:inkChg chg="add">
          <ac:chgData name="Marde Helbig" userId="0c416eeb-1dd3-4f7c-ab89-e02e229005b5" providerId="ADAL" clId="{7D4DECA9-C8C5-4E55-B516-6B67BC3F6D54}" dt="2024-09-10T06:03:27.875" v="3252" actId="9405"/>
          <ac:inkMkLst>
            <pc:docMk/>
            <pc:sldMk cId="855465691" sldId="491"/>
            <ac:inkMk id="18" creationId="{7FB426D6-0802-4805-EC56-BC9267749652}"/>
          </ac:inkMkLst>
        </pc:inkChg>
        <pc:inkChg chg="add">
          <ac:chgData name="Marde Helbig" userId="0c416eeb-1dd3-4f7c-ab89-e02e229005b5" providerId="ADAL" clId="{7D4DECA9-C8C5-4E55-B516-6B67BC3F6D54}" dt="2024-09-10T06:03:38.380" v="3253" actId="9405"/>
          <ac:inkMkLst>
            <pc:docMk/>
            <pc:sldMk cId="855465691" sldId="491"/>
            <ac:inkMk id="19" creationId="{B46885EB-E2D6-99EC-68D2-63E365203137}"/>
          </ac:inkMkLst>
        </pc:inkChg>
        <pc:inkChg chg="add">
          <ac:chgData name="Marde Helbig" userId="0c416eeb-1dd3-4f7c-ab89-e02e229005b5" providerId="ADAL" clId="{7D4DECA9-C8C5-4E55-B516-6B67BC3F6D54}" dt="2024-09-10T06:03:40.818" v="3254" actId="9405"/>
          <ac:inkMkLst>
            <pc:docMk/>
            <pc:sldMk cId="855465691" sldId="491"/>
            <ac:inkMk id="20" creationId="{B2368466-4F6C-2D25-F6FE-21F196F53089}"/>
          </ac:inkMkLst>
        </pc:inkChg>
        <pc:cxnChg chg="del">
          <ac:chgData name="Marde Helbig" userId="0c416eeb-1dd3-4f7c-ab89-e02e229005b5" providerId="ADAL" clId="{7D4DECA9-C8C5-4E55-B516-6B67BC3F6D54}" dt="2024-09-10T06:01:19.089" v="3237" actId="478"/>
          <ac:cxnSpMkLst>
            <pc:docMk/>
            <pc:sldMk cId="855465691" sldId="491"/>
            <ac:cxnSpMk id="4" creationId="{0400CA60-62F0-9013-3710-0A5E487F4296}"/>
          </ac:cxnSpMkLst>
        </pc:cxnChg>
        <pc:cxnChg chg="del">
          <ac:chgData name="Marde Helbig" userId="0c416eeb-1dd3-4f7c-ab89-e02e229005b5" providerId="ADAL" clId="{7D4DECA9-C8C5-4E55-B516-6B67BC3F6D54}" dt="2024-09-10T06:01:17.826" v="3236" actId="478"/>
          <ac:cxnSpMkLst>
            <pc:docMk/>
            <pc:sldMk cId="855465691" sldId="491"/>
            <ac:cxnSpMk id="7" creationId="{AB992ED0-9765-FCFD-F64F-8478A1F3B47F}"/>
          </ac:cxnSpMkLst>
        </pc:cxnChg>
      </pc:sldChg>
      <pc:sldChg chg="addSp delSp modSp add mod ord">
        <pc:chgData name="Marde Helbig" userId="0c416eeb-1dd3-4f7c-ab89-e02e229005b5" providerId="ADAL" clId="{7D4DECA9-C8C5-4E55-B516-6B67BC3F6D54}" dt="2024-09-10T06:09:11.742" v="3322" actId="1076"/>
        <pc:sldMkLst>
          <pc:docMk/>
          <pc:sldMk cId="1763162744" sldId="492"/>
        </pc:sldMkLst>
        <pc:spChg chg="mod">
          <ac:chgData name="Marde Helbig" userId="0c416eeb-1dd3-4f7c-ab89-e02e229005b5" providerId="ADAL" clId="{7D4DECA9-C8C5-4E55-B516-6B67BC3F6D54}" dt="2024-09-10T06:09:11.742" v="3322" actId="1076"/>
          <ac:spMkLst>
            <pc:docMk/>
            <pc:sldMk cId="1763162744" sldId="492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6:09:11.742" v="3322" actId="1076"/>
          <ac:spMkLst>
            <pc:docMk/>
            <pc:sldMk cId="1763162744" sldId="492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6:09:11.742" v="3322" actId="1076"/>
          <ac:spMkLst>
            <pc:docMk/>
            <pc:sldMk cId="1763162744" sldId="492"/>
            <ac:spMk id="20" creationId="{6C904075-D2E5-14E0-F4FA-85A1A6B1AE59}"/>
          </ac:spMkLst>
        </pc:spChg>
        <pc:picChg chg="add mod">
          <ac:chgData name="Marde Helbig" userId="0c416eeb-1dd3-4f7c-ab89-e02e229005b5" providerId="ADAL" clId="{7D4DECA9-C8C5-4E55-B516-6B67BC3F6D54}" dt="2024-09-10T06:09:11.742" v="3322" actId="1076"/>
          <ac:picMkLst>
            <pc:docMk/>
            <pc:sldMk cId="1763162744" sldId="492"/>
            <ac:picMk id="4" creationId="{1E888DE0-7DB7-4F79-B2B8-A5CA82B2EAD7}"/>
          </ac:picMkLst>
        </pc:picChg>
        <pc:picChg chg="mod">
          <ac:chgData name="Marde Helbig" userId="0c416eeb-1dd3-4f7c-ab89-e02e229005b5" providerId="ADAL" clId="{7D4DECA9-C8C5-4E55-B516-6B67BC3F6D54}" dt="2024-09-10T06:09:11.742" v="3322" actId="1076"/>
          <ac:picMkLst>
            <pc:docMk/>
            <pc:sldMk cId="1763162744" sldId="492"/>
            <ac:picMk id="7" creationId="{82D7A964-B80E-95AE-80AB-9C9D544A5C69}"/>
          </ac:picMkLst>
        </pc:picChg>
        <pc:picChg chg="mod">
          <ac:chgData name="Marde Helbig" userId="0c416eeb-1dd3-4f7c-ab89-e02e229005b5" providerId="ADAL" clId="{7D4DECA9-C8C5-4E55-B516-6B67BC3F6D54}" dt="2024-09-10T06:09:11.742" v="3322" actId="1076"/>
          <ac:picMkLst>
            <pc:docMk/>
            <pc:sldMk cId="1763162744" sldId="492"/>
            <ac:picMk id="8" creationId="{BA82E84C-A538-9645-398B-0BD550E8996D}"/>
          </ac:picMkLst>
        </pc:picChg>
        <pc:picChg chg="del">
          <ac:chgData name="Marde Helbig" userId="0c416eeb-1dd3-4f7c-ab89-e02e229005b5" providerId="ADAL" clId="{7D4DECA9-C8C5-4E55-B516-6B67BC3F6D54}" dt="2024-09-10T06:05:22.265" v="3268" actId="478"/>
          <ac:picMkLst>
            <pc:docMk/>
            <pc:sldMk cId="1763162744" sldId="492"/>
            <ac:picMk id="10" creationId="{FB559FA7-C65E-DD83-9A0B-065E78A3CF87}"/>
          </ac:picMkLst>
        </pc:picChg>
        <pc:inkChg chg="add 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5" creationId="{B93BE184-4830-F54A-52E7-1403815F2D39}"/>
          </ac:inkMkLst>
        </pc:inkChg>
        <pc:inkChg chg="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3" creationId="{01DC8062-3B51-6DA6-FCB9-61A8B2F2FD1D}"/>
          </ac:inkMkLst>
        </pc:inkChg>
        <pc:inkChg chg="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4" creationId="{E85EE419-289B-6365-FEBB-F58DA92C304A}"/>
          </ac:inkMkLst>
        </pc:inkChg>
        <pc:inkChg chg="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5" creationId="{474773C9-3404-E0BA-A360-1404FA0BB8EA}"/>
          </ac:inkMkLst>
        </pc:inkChg>
        <pc:inkChg chg="add 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6" creationId="{C0607782-639F-1838-6202-94A2197A7105}"/>
          </ac:inkMkLst>
        </pc:inkChg>
        <pc:inkChg chg="add 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7" creationId="{866CF9A3-D7C6-E148-FF1D-FF5963B18843}"/>
          </ac:inkMkLst>
        </pc:inkChg>
        <pc:inkChg chg="add 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8" creationId="{8924C1BE-653E-B16C-76C6-F323B6681FDE}"/>
          </ac:inkMkLst>
        </pc:inkChg>
        <pc:inkChg chg="add 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19" creationId="{2BDEBFB0-CADF-74EF-433D-F0D3C50DF569}"/>
          </ac:inkMkLst>
        </pc:inkChg>
        <pc:inkChg chg="add 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21" creationId="{E7937136-9BF0-C7AE-5D0C-58A491ED7BB6}"/>
          </ac:inkMkLst>
        </pc:inkChg>
        <pc:inkChg chg="mod">
          <ac:chgData name="Marde Helbig" userId="0c416eeb-1dd3-4f7c-ab89-e02e229005b5" providerId="ADAL" clId="{7D4DECA9-C8C5-4E55-B516-6B67BC3F6D54}" dt="2024-09-10T06:09:11.742" v="3322" actId="1076"/>
          <ac:inkMkLst>
            <pc:docMk/>
            <pc:sldMk cId="1763162744" sldId="492"/>
            <ac:inkMk id="22" creationId="{17B9C7CD-3863-6260-53E5-231121F03807}"/>
          </ac:inkMkLst>
        </pc:inkChg>
      </pc:sldChg>
      <pc:sldChg chg="addSp delSp modSp add mod delAnim modAnim">
        <pc:chgData name="Marde Helbig" userId="0c416eeb-1dd3-4f7c-ab89-e02e229005b5" providerId="ADAL" clId="{7D4DECA9-C8C5-4E55-B516-6B67BC3F6D54}" dt="2024-09-10T13:30:01.991" v="5811"/>
        <pc:sldMkLst>
          <pc:docMk/>
          <pc:sldMk cId="71012517" sldId="493"/>
        </pc:sldMkLst>
        <pc:spChg chg="mod">
          <ac:chgData name="Marde Helbig" userId="0c416eeb-1dd3-4f7c-ab89-e02e229005b5" providerId="ADAL" clId="{7D4DECA9-C8C5-4E55-B516-6B67BC3F6D54}" dt="2024-09-10T06:16:37.498" v="3395" actId="1076"/>
          <ac:spMkLst>
            <pc:docMk/>
            <pc:sldMk cId="71012517" sldId="493"/>
            <ac:spMk id="2" creationId="{E12A42D5-F3FA-6A81-6181-CA60439E2253}"/>
          </ac:spMkLst>
        </pc:spChg>
        <pc:spChg chg="del mod">
          <ac:chgData name="Marde Helbig" userId="0c416eeb-1dd3-4f7c-ab89-e02e229005b5" providerId="ADAL" clId="{7D4DECA9-C8C5-4E55-B516-6B67BC3F6D54}" dt="2024-09-10T06:12:43.588" v="3377" actId="478"/>
          <ac:spMkLst>
            <pc:docMk/>
            <pc:sldMk cId="71012517" sldId="493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6:19:44.797" v="3414" actId="1076"/>
          <ac:spMkLst>
            <pc:docMk/>
            <pc:sldMk cId="71012517" sldId="493"/>
            <ac:spMk id="12" creationId="{C64C5823-B0F2-B239-2A2B-EF7316DBF261}"/>
          </ac:spMkLst>
        </pc:spChg>
        <pc:spChg chg="del mod">
          <ac:chgData name="Marde Helbig" userId="0c416eeb-1dd3-4f7c-ab89-e02e229005b5" providerId="ADAL" clId="{7D4DECA9-C8C5-4E55-B516-6B67BC3F6D54}" dt="2024-09-10T06:12:45.777" v="3379" actId="478"/>
          <ac:spMkLst>
            <pc:docMk/>
            <pc:sldMk cId="71012517" sldId="493"/>
            <ac:spMk id="20" creationId="{6C904075-D2E5-14E0-F4FA-85A1A6B1AE59}"/>
          </ac:spMkLst>
        </pc:spChg>
        <pc:spChg chg="add mod">
          <ac:chgData name="Marde Helbig" userId="0c416eeb-1dd3-4f7c-ab89-e02e229005b5" providerId="ADAL" clId="{7D4DECA9-C8C5-4E55-B516-6B67BC3F6D54}" dt="2024-09-10T06:20:46.259" v="3426" actId="1076"/>
          <ac:spMkLst>
            <pc:docMk/>
            <pc:sldMk cId="71012517" sldId="493"/>
            <ac:spMk id="49" creationId="{BD5D62CD-932D-D01A-07BC-D9765B4A8D20}"/>
          </ac:spMkLst>
        </pc:spChg>
        <pc:spChg chg="add mod">
          <ac:chgData name="Marde Helbig" userId="0c416eeb-1dd3-4f7c-ab89-e02e229005b5" providerId="ADAL" clId="{7D4DECA9-C8C5-4E55-B516-6B67BC3F6D54}" dt="2024-09-10T06:21:21.046" v="3478" actId="14100"/>
          <ac:spMkLst>
            <pc:docMk/>
            <pc:sldMk cId="71012517" sldId="493"/>
            <ac:spMk id="50" creationId="{2A416360-A560-F327-234E-D161CCAA48DC}"/>
          </ac:spMkLst>
        </pc:spChg>
        <pc:picChg chg="del">
          <ac:chgData name="Marde Helbig" userId="0c416eeb-1dd3-4f7c-ab89-e02e229005b5" providerId="ADAL" clId="{7D4DECA9-C8C5-4E55-B516-6B67BC3F6D54}" dt="2024-09-10T06:09:50.683" v="3363" actId="478"/>
          <ac:picMkLst>
            <pc:docMk/>
            <pc:sldMk cId="71012517" sldId="493"/>
            <ac:picMk id="4" creationId="{1E888DE0-7DB7-4F79-B2B8-A5CA82B2EAD7}"/>
          </ac:picMkLst>
        </pc:picChg>
        <pc:picChg chg="del mod">
          <ac:chgData name="Marde Helbig" userId="0c416eeb-1dd3-4f7c-ab89-e02e229005b5" providerId="ADAL" clId="{7D4DECA9-C8C5-4E55-B516-6B67BC3F6D54}" dt="2024-09-10T06:19:39.029" v="3413" actId="478"/>
          <ac:picMkLst>
            <pc:docMk/>
            <pc:sldMk cId="71012517" sldId="493"/>
            <ac:picMk id="6" creationId="{66E49925-7741-CC8F-CDA9-8572E2D55C14}"/>
          </ac:picMkLst>
        </pc:picChg>
        <pc:picChg chg="del mod">
          <ac:chgData name="Marde Helbig" userId="0c416eeb-1dd3-4f7c-ab89-e02e229005b5" providerId="ADAL" clId="{7D4DECA9-C8C5-4E55-B516-6B67BC3F6D54}" dt="2024-09-10T06:12:44.839" v="3378" actId="478"/>
          <ac:picMkLst>
            <pc:docMk/>
            <pc:sldMk cId="71012517" sldId="493"/>
            <ac:picMk id="7" creationId="{82D7A964-B80E-95AE-80AB-9C9D544A5C69}"/>
          </ac:picMkLst>
        </pc:picChg>
        <pc:picChg chg="del mod">
          <ac:chgData name="Marde Helbig" userId="0c416eeb-1dd3-4f7c-ab89-e02e229005b5" providerId="ADAL" clId="{7D4DECA9-C8C5-4E55-B516-6B67BC3F6D54}" dt="2024-09-10T06:12:43.588" v="3377" actId="478"/>
          <ac:picMkLst>
            <pc:docMk/>
            <pc:sldMk cId="71012517" sldId="493"/>
            <ac:picMk id="8" creationId="{BA82E84C-A538-9645-398B-0BD550E8996D}"/>
          </ac:picMkLst>
        </pc:picChg>
        <pc:picChg chg="add mod">
          <ac:chgData name="Marde Helbig" userId="0c416eeb-1dd3-4f7c-ab89-e02e229005b5" providerId="ADAL" clId="{7D4DECA9-C8C5-4E55-B516-6B67BC3F6D54}" dt="2024-09-10T06:19:44.797" v="3414" actId="1076"/>
          <ac:picMkLst>
            <pc:docMk/>
            <pc:sldMk cId="71012517" sldId="493"/>
            <ac:picMk id="10" creationId="{740A0114-958C-728D-7023-9A242A4346B2}"/>
          </ac:picMkLst>
        </pc:picChg>
        <pc:picChg chg="del mod">
          <ac:chgData name="Marde Helbig" userId="0c416eeb-1dd3-4f7c-ab89-e02e229005b5" providerId="ADAL" clId="{7D4DECA9-C8C5-4E55-B516-6B67BC3F6D54}" dt="2024-09-10T06:19:37.933" v="3412" actId="478"/>
          <ac:picMkLst>
            <pc:docMk/>
            <pc:sldMk cId="71012517" sldId="493"/>
            <ac:picMk id="11" creationId="{32CE3CC1-7412-B984-FE8D-CDC8CA370622}"/>
          </ac:picMkLst>
        </pc:picChg>
        <pc:picChg chg="add mod">
          <ac:chgData name="Marde Helbig" userId="0c416eeb-1dd3-4f7c-ab89-e02e229005b5" providerId="ADAL" clId="{7D4DECA9-C8C5-4E55-B516-6B67BC3F6D54}" dt="2024-09-10T06:19:44.797" v="3414" actId="1076"/>
          <ac:picMkLst>
            <pc:docMk/>
            <pc:sldMk cId="71012517" sldId="493"/>
            <ac:picMk id="27" creationId="{0CD977BF-CF9E-F87B-6039-FE57F4B1A5BC}"/>
          </ac:picMkLst>
        </pc:picChg>
        <pc:picChg chg="add mod">
          <ac:chgData name="Marde Helbig" userId="0c416eeb-1dd3-4f7c-ab89-e02e229005b5" providerId="ADAL" clId="{7D4DECA9-C8C5-4E55-B516-6B67BC3F6D54}" dt="2024-09-10T06:19:52.925" v="3415" actId="1076"/>
          <ac:picMkLst>
            <pc:docMk/>
            <pc:sldMk cId="71012517" sldId="493"/>
            <ac:picMk id="32" creationId="{8ABA0B10-ADCD-6F82-56C2-F9ACC1096E9A}"/>
          </ac:picMkLst>
        </pc:picChg>
        <pc:picChg chg="add mod">
          <ac:chgData name="Marde Helbig" userId="0c416eeb-1dd3-4f7c-ab89-e02e229005b5" providerId="ADAL" clId="{7D4DECA9-C8C5-4E55-B516-6B67BC3F6D54}" dt="2024-09-10T06:19:52.925" v="3415" actId="1076"/>
          <ac:picMkLst>
            <pc:docMk/>
            <pc:sldMk cId="71012517" sldId="493"/>
            <ac:picMk id="33" creationId="{4E9D3CB6-4626-9659-4DAA-170231388436}"/>
          </ac:picMkLst>
        </pc:picChg>
        <pc:picChg chg="add del">
          <ac:chgData name="Marde Helbig" userId="0c416eeb-1dd3-4f7c-ab89-e02e229005b5" providerId="ADAL" clId="{7D4DECA9-C8C5-4E55-B516-6B67BC3F6D54}" dt="2024-09-10T06:19:10.287" v="3409" actId="22"/>
          <ac:picMkLst>
            <pc:docMk/>
            <pc:sldMk cId="71012517" sldId="493"/>
            <ac:picMk id="38" creationId="{0EBA2745-321B-DD34-2FA6-C7FF73E9467E}"/>
          </ac:picMkLst>
        </pc:picChg>
        <pc:picChg chg="add mod">
          <ac:chgData name="Marde Helbig" userId="0c416eeb-1dd3-4f7c-ab89-e02e229005b5" providerId="ADAL" clId="{7D4DECA9-C8C5-4E55-B516-6B67BC3F6D54}" dt="2024-09-10T06:19:55.964" v="3416" actId="1076"/>
          <ac:picMkLst>
            <pc:docMk/>
            <pc:sldMk cId="71012517" sldId="493"/>
            <ac:picMk id="40" creationId="{1BA13D9B-ACDA-27EE-BC53-F3DC2E386375}"/>
          </ac:picMkLst>
        </pc:picChg>
        <pc:picChg chg="add mod">
          <ac:chgData name="Marde Helbig" userId="0c416eeb-1dd3-4f7c-ab89-e02e229005b5" providerId="ADAL" clId="{7D4DECA9-C8C5-4E55-B516-6B67BC3F6D54}" dt="2024-09-10T06:20:06.614" v="3418" actId="1076"/>
          <ac:picMkLst>
            <pc:docMk/>
            <pc:sldMk cId="71012517" sldId="493"/>
            <ac:picMk id="41" creationId="{AA5EBB1E-3FA3-907D-93E9-7624E5B3282D}"/>
          </ac:picMkLst>
        </pc:picChg>
        <pc:picChg chg="add mod">
          <ac:chgData name="Marde Helbig" userId="0c416eeb-1dd3-4f7c-ab89-e02e229005b5" providerId="ADAL" clId="{7D4DECA9-C8C5-4E55-B516-6B67BC3F6D54}" dt="2024-09-10T06:20:46.259" v="3426" actId="1076"/>
          <ac:picMkLst>
            <pc:docMk/>
            <pc:sldMk cId="71012517" sldId="493"/>
            <ac:picMk id="48" creationId="{D8360A75-4A5D-10AA-12C5-948EBF2F1C23}"/>
          </ac:picMkLst>
        </pc:picChg>
        <pc:inkChg chg="del">
          <ac:chgData name="Marde Helbig" userId="0c416eeb-1dd3-4f7c-ab89-e02e229005b5" providerId="ADAL" clId="{7D4DECA9-C8C5-4E55-B516-6B67BC3F6D54}" dt="2024-09-10T06:10:01.067" v="3367" actId="478"/>
          <ac:inkMkLst>
            <pc:docMk/>
            <pc:sldMk cId="71012517" sldId="493"/>
            <ac:inkMk id="5" creationId="{B93BE184-4830-F54A-52E7-1403815F2D39}"/>
          </ac:inkMkLst>
        </pc:inkChg>
        <pc:inkChg chg="mod">
          <ac:chgData name="Marde Helbig" userId="0c416eeb-1dd3-4f7c-ab89-e02e229005b5" providerId="ADAL" clId="{7D4DECA9-C8C5-4E55-B516-6B67BC3F6D54}" dt="2024-09-10T06:19:52.925" v="3415" actId="1076"/>
          <ac:inkMkLst>
            <pc:docMk/>
            <pc:sldMk cId="71012517" sldId="493"/>
            <ac:inkMk id="13" creationId="{01DC8062-3B51-6DA6-FCB9-61A8B2F2FD1D}"/>
          </ac:inkMkLst>
        </pc:inkChg>
        <pc:inkChg chg="mod">
          <ac:chgData name="Marde Helbig" userId="0c416eeb-1dd3-4f7c-ab89-e02e229005b5" providerId="ADAL" clId="{7D4DECA9-C8C5-4E55-B516-6B67BC3F6D54}" dt="2024-09-10T06:19:52.925" v="3415" actId="1076"/>
          <ac:inkMkLst>
            <pc:docMk/>
            <pc:sldMk cId="71012517" sldId="493"/>
            <ac:inkMk id="14" creationId="{E85EE419-289B-6365-FEBB-F58DA92C304A}"/>
          </ac:inkMkLst>
        </pc:inkChg>
        <pc:inkChg chg="mod">
          <ac:chgData name="Marde Helbig" userId="0c416eeb-1dd3-4f7c-ab89-e02e229005b5" providerId="ADAL" clId="{7D4DECA9-C8C5-4E55-B516-6B67BC3F6D54}" dt="2024-09-10T06:19:52.925" v="3415" actId="1076"/>
          <ac:inkMkLst>
            <pc:docMk/>
            <pc:sldMk cId="71012517" sldId="493"/>
            <ac:inkMk id="15" creationId="{474773C9-3404-E0BA-A360-1404FA0BB8EA}"/>
          </ac:inkMkLst>
        </pc:inkChg>
        <pc:inkChg chg="del">
          <ac:chgData name="Marde Helbig" userId="0c416eeb-1dd3-4f7c-ab89-e02e229005b5" providerId="ADAL" clId="{7D4DECA9-C8C5-4E55-B516-6B67BC3F6D54}" dt="2024-09-10T06:10:01.067" v="3367" actId="478"/>
          <ac:inkMkLst>
            <pc:docMk/>
            <pc:sldMk cId="71012517" sldId="493"/>
            <ac:inkMk id="16" creationId="{C0607782-639F-1838-6202-94A2197A7105}"/>
          </ac:inkMkLst>
        </pc:inkChg>
        <pc:inkChg chg="del">
          <ac:chgData name="Marde Helbig" userId="0c416eeb-1dd3-4f7c-ab89-e02e229005b5" providerId="ADAL" clId="{7D4DECA9-C8C5-4E55-B516-6B67BC3F6D54}" dt="2024-09-10T06:10:01.067" v="3367" actId="478"/>
          <ac:inkMkLst>
            <pc:docMk/>
            <pc:sldMk cId="71012517" sldId="493"/>
            <ac:inkMk id="17" creationId="{866CF9A3-D7C6-E148-FF1D-FF5963B18843}"/>
          </ac:inkMkLst>
        </pc:inkChg>
        <pc:inkChg chg="del">
          <ac:chgData name="Marde Helbig" userId="0c416eeb-1dd3-4f7c-ab89-e02e229005b5" providerId="ADAL" clId="{7D4DECA9-C8C5-4E55-B516-6B67BC3F6D54}" dt="2024-09-10T06:10:01.067" v="3367" actId="478"/>
          <ac:inkMkLst>
            <pc:docMk/>
            <pc:sldMk cId="71012517" sldId="493"/>
            <ac:inkMk id="18" creationId="{8924C1BE-653E-B16C-76C6-F323B6681FDE}"/>
          </ac:inkMkLst>
        </pc:inkChg>
        <pc:inkChg chg="del">
          <ac:chgData name="Marde Helbig" userId="0c416eeb-1dd3-4f7c-ab89-e02e229005b5" providerId="ADAL" clId="{7D4DECA9-C8C5-4E55-B516-6B67BC3F6D54}" dt="2024-09-10T06:09:56.789" v="3366" actId="478"/>
          <ac:inkMkLst>
            <pc:docMk/>
            <pc:sldMk cId="71012517" sldId="493"/>
            <ac:inkMk id="19" creationId="{2BDEBFB0-CADF-74EF-433D-F0D3C50DF569}"/>
          </ac:inkMkLst>
        </pc:inkChg>
        <pc:inkChg chg="del">
          <ac:chgData name="Marde Helbig" userId="0c416eeb-1dd3-4f7c-ab89-e02e229005b5" providerId="ADAL" clId="{7D4DECA9-C8C5-4E55-B516-6B67BC3F6D54}" dt="2024-09-10T06:09:55.797" v="3365" actId="478"/>
          <ac:inkMkLst>
            <pc:docMk/>
            <pc:sldMk cId="71012517" sldId="493"/>
            <ac:inkMk id="21" creationId="{E7937136-9BF0-C7AE-5D0C-58A491ED7BB6}"/>
          </ac:inkMkLst>
        </pc:inkChg>
        <pc:inkChg chg="del">
          <ac:chgData name="Marde Helbig" userId="0c416eeb-1dd3-4f7c-ab89-e02e229005b5" providerId="ADAL" clId="{7D4DECA9-C8C5-4E55-B516-6B67BC3F6D54}" dt="2024-09-10T06:10:01.067" v="3367" actId="478"/>
          <ac:inkMkLst>
            <pc:docMk/>
            <pc:sldMk cId="71012517" sldId="493"/>
            <ac:inkMk id="22" creationId="{17B9C7CD-3863-6260-53E5-231121F03807}"/>
          </ac:inkMkLst>
        </pc:inkChg>
        <pc:inkChg chg="add del mod">
          <ac:chgData name="Marde Helbig" userId="0c416eeb-1dd3-4f7c-ab89-e02e229005b5" providerId="ADAL" clId="{7D4DECA9-C8C5-4E55-B516-6B67BC3F6D54}" dt="2024-09-10T06:15:31.523" v="3389" actId="478"/>
          <ac:inkMkLst>
            <pc:docMk/>
            <pc:sldMk cId="71012517" sldId="493"/>
            <ac:inkMk id="23" creationId="{51E26BC3-6EA8-B333-70CD-26906E300EE7}"/>
          </ac:inkMkLst>
        </pc:inkChg>
        <pc:inkChg chg="add del mod">
          <ac:chgData name="Marde Helbig" userId="0c416eeb-1dd3-4f7c-ab89-e02e229005b5" providerId="ADAL" clId="{7D4DECA9-C8C5-4E55-B516-6B67BC3F6D54}" dt="2024-09-10T06:15:31.523" v="3389" actId="478"/>
          <ac:inkMkLst>
            <pc:docMk/>
            <pc:sldMk cId="71012517" sldId="493"/>
            <ac:inkMk id="24" creationId="{1AFA5864-42D8-7FAC-4A0D-E1A603B083E0}"/>
          </ac:inkMkLst>
        </pc:inkChg>
        <pc:inkChg chg="add del mod">
          <ac:chgData name="Marde Helbig" userId="0c416eeb-1dd3-4f7c-ab89-e02e229005b5" providerId="ADAL" clId="{7D4DECA9-C8C5-4E55-B516-6B67BC3F6D54}" dt="2024-09-10T06:15:31.523" v="3389" actId="478"/>
          <ac:inkMkLst>
            <pc:docMk/>
            <pc:sldMk cId="71012517" sldId="493"/>
            <ac:inkMk id="25" creationId="{9D06ACC7-118E-6D29-3F8B-8B89757FA036}"/>
          </ac:inkMkLst>
        </pc:inkChg>
        <pc:inkChg chg="add del mod">
          <ac:chgData name="Marde Helbig" userId="0c416eeb-1dd3-4f7c-ab89-e02e229005b5" providerId="ADAL" clId="{7D4DECA9-C8C5-4E55-B516-6B67BC3F6D54}" dt="2024-09-10T13:29:25.956" v="5810" actId="478"/>
          <ac:inkMkLst>
            <pc:docMk/>
            <pc:sldMk cId="71012517" sldId="493"/>
            <ac:inkMk id="28" creationId="{1DD160E1-C6E8-94D9-143E-9F1FBB42E120}"/>
          </ac:inkMkLst>
        </pc:inkChg>
        <pc:inkChg chg="add del mod">
          <ac:chgData name="Marde Helbig" userId="0c416eeb-1dd3-4f7c-ab89-e02e229005b5" providerId="ADAL" clId="{7D4DECA9-C8C5-4E55-B516-6B67BC3F6D54}" dt="2024-09-10T13:29:24.733" v="5809" actId="478"/>
          <ac:inkMkLst>
            <pc:docMk/>
            <pc:sldMk cId="71012517" sldId="493"/>
            <ac:inkMk id="29" creationId="{910ABFE1-FED2-918A-BD22-DEFD1F07025C}"/>
          </ac:inkMkLst>
        </pc:inkChg>
        <pc:inkChg chg="add del mod">
          <ac:chgData name="Marde Helbig" userId="0c416eeb-1dd3-4f7c-ab89-e02e229005b5" providerId="ADAL" clId="{7D4DECA9-C8C5-4E55-B516-6B67BC3F6D54}" dt="2024-09-10T13:29:23.525" v="5808" actId="478"/>
          <ac:inkMkLst>
            <pc:docMk/>
            <pc:sldMk cId="71012517" sldId="493"/>
            <ac:inkMk id="30" creationId="{DD9A2358-682F-3047-B87D-ED4A42D767E3}"/>
          </ac:inkMkLst>
        </pc:inkChg>
        <pc:inkChg chg="add mod">
          <ac:chgData name="Marde Helbig" userId="0c416eeb-1dd3-4f7c-ab89-e02e229005b5" providerId="ADAL" clId="{7D4DECA9-C8C5-4E55-B516-6B67BC3F6D54}" dt="2024-09-10T06:19:52.925" v="3415" actId="1076"/>
          <ac:inkMkLst>
            <pc:docMk/>
            <pc:sldMk cId="71012517" sldId="493"/>
            <ac:inkMk id="34" creationId="{A984177F-C10D-DAFC-5578-5DA80B74413A}"/>
          </ac:inkMkLst>
        </pc:inkChg>
        <pc:inkChg chg="add mod">
          <ac:chgData name="Marde Helbig" userId="0c416eeb-1dd3-4f7c-ab89-e02e229005b5" providerId="ADAL" clId="{7D4DECA9-C8C5-4E55-B516-6B67BC3F6D54}" dt="2024-09-10T06:19:52.925" v="3415" actId="1076"/>
          <ac:inkMkLst>
            <pc:docMk/>
            <pc:sldMk cId="71012517" sldId="493"/>
            <ac:inkMk id="35" creationId="{E259EDCD-0266-D366-507C-EED75910855E}"/>
          </ac:inkMkLst>
        </pc:inkChg>
        <pc:inkChg chg="add mod">
          <ac:chgData name="Marde Helbig" userId="0c416eeb-1dd3-4f7c-ab89-e02e229005b5" providerId="ADAL" clId="{7D4DECA9-C8C5-4E55-B516-6B67BC3F6D54}" dt="2024-09-10T06:19:52.925" v="3415" actId="1076"/>
          <ac:inkMkLst>
            <pc:docMk/>
            <pc:sldMk cId="71012517" sldId="493"/>
            <ac:inkMk id="36" creationId="{3D9E51A8-5D5A-1036-5BDB-B023C8BBBEE8}"/>
          </ac:inkMkLst>
        </pc:inkChg>
        <pc:inkChg chg="add">
          <ac:chgData name="Marde Helbig" userId="0c416eeb-1dd3-4f7c-ab89-e02e229005b5" providerId="ADAL" clId="{7D4DECA9-C8C5-4E55-B516-6B67BC3F6D54}" dt="2024-09-10T06:20:14.494" v="3419" actId="9405"/>
          <ac:inkMkLst>
            <pc:docMk/>
            <pc:sldMk cId="71012517" sldId="493"/>
            <ac:inkMk id="42" creationId="{EF82F533-2B20-885E-21B8-C9C217C88D35}"/>
          </ac:inkMkLst>
        </pc:inkChg>
        <pc:inkChg chg="add">
          <ac:chgData name="Marde Helbig" userId="0c416eeb-1dd3-4f7c-ab89-e02e229005b5" providerId="ADAL" clId="{7D4DECA9-C8C5-4E55-B516-6B67BC3F6D54}" dt="2024-09-10T06:20:16.882" v="3420" actId="9405"/>
          <ac:inkMkLst>
            <pc:docMk/>
            <pc:sldMk cId="71012517" sldId="493"/>
            <ac:inkMk id="43" creationId="{8AC57686-ADAC-20BB-F20B-A0B5CD98BE2E}"/>
          </ac:inkMkLst>
        </pc:inkChg>
        <pc:inkChg chg="add">
          <ac:chgData name="Marde Helbig" userId="0c416eeb-1dd3-4f7c-ab89-e02e229005b5" providerId="ADAL" clId="{7D4DECA9-C8C5-4E55-B516-6B67BC3F6D54}" dt="2024-09-10T06:20:18.718" v="3421" actId="9405"/>
          <ac:inkMkLst>
            <pc:docMk/>
            <pc:sldMk cId="71012517" sldId="493"/>
            <ac:inkMk id="44" creationId="{2588B029-59D8-350C-ACC0-AC4526B5D9A1}"/>
          </ac:inkMkLst>
        </pc:inkChg>
        <pc:inkChg chg="add">
          <ac:chgData name="Marde Helbig" userId="0c416eeb-1dd3-4f7c-ab89-e02e229005b5" providerId="ADAL" clId="{7D4DECA9-C8C5-4E55-B516-6B67BC3F6D54}" dt="2024-09-10T06:20:24.225" v="3422" actId="9405"/>
          <ac:inkMkLst>
            <pc:docMk/>
            <pc:sldMk cId="71012517" sldId="493"/>
            <ac:inkMk id="45" creationId="{A77F4747-7A16-879F-5EBB-544259CB5E37}"/>
          </ac:inkMkLst>
        </pc:inkChg>
        <pc:inkChg chg="add">
          <ac:chgData name="Marde Helbig" userId="0c416eeb-1dd3-4f7c-ab89-e02e229005b5" providerId="ADAL" clId="{7D4DECA9-C8C5-4E55-B516-6B67BC3F6D54}" dt="2024-09-10T06:20:27.151" v="3423" actId="9405"/>
          <ac:inkMkLst>
            <pc:docMk/>
            <pc:sldMk cId="71012517" sldId="493"/>
            <ac:inkMk id="46" creationId="{F531049D-CFF1-1750-A4BB-67CED21F1D77}"/>
          </ac:inkMkLst>
        </pc:inkChg>
        <pc:inkChg chg="add">
          <ac:chgData name="Marde Helbig" userId="0c416eeb-1dd3-4f7c-ab89-e02e229005b5" providerId="ADAL" clId="{7D4DECA9-C8C5-4E55-B516-6B67BC3F6D54}" dt="2024-09-10T06:20:28.601" v="3424" actId="9405"/>
          <ac:inkMkLst>
            <pc:docMk/>
            <pc:sldMk cId="71012517" sldId="493"/>
            <ac:inkMk id="47" creationId="{36E4F189-9DE7-29B8-6845-01C01F3032C4}"/>
          </ac:inkMkLst>
        </pc:inkChg>
      </pc:sldChg>
      <pc:sldChg chg="addSp modSp add mod ord modAnim">
        <pc:chgData name="Marde Helbig" userId="0c416eeb-1dd3-4f7c-ab89-e02e229005b5" providerId="ADAL" clId="{7D4DECA9-C8C5-4E55-B516-6B67BC3F6D54}" dt="2024-09-10T06:22:43.003" v="3486" actId="14100"/>
        <pc:sldMkLst>
          <pc:docMk/>
          <pc:sldMk cId="1304615197" sldId="494"/>
        </pc:sldMkLst>
        <pc:cxnChg chg="add mod">
          <ac:chgData name="Marde Helbig" userId="0c416eeb-1dd3-4f7c-ab89-e02e229005b5" providerId="ADAL" clId="{7D4DECA9-C8C5-4E55-B516-6B67BC3F6D54}" dt="2024-09-10T06:22:43.003" v="3486" actId="14100"/>
          <ac:cxnSpMkLst>
            <pc:docMk/>
            <pc:sldMk cId="1304615197" sldId="494"/>
            <ac:cxnSpMk id="4" creationId="{4E145EC9-EF42-D7A0-F8ED-4C3324DB7A53}"/>
          </ac:cxnSpMkLst>
        </pc:cxnChg>
        <pc:cxnChg chg="add mod">
          <ac:chgData name="Marde Helbig" userId="0c416eeb-1dd3-4f7c-ab89-e02e229005b5" providerId="ADAL" clId="{7D4DECA9-C8C5-4E55-B516-6B67BC3F6D54}" dt="2024-09-10T06:22:43.003" v="3486" actId="14100"/>
          <ac:cxnSpMkLst>
            <pc:docMk/>
            <pc:sldMk cId="1304615197" sldId="494"/>
            <ac:cxnSpMk id="5" creationId="{A60981F5-448C-EF3A-67B3-D9FBEEED1219}"/>
          </ac:cxnSpMkLst>
        </pc:cxnChg>
      </pc:sldChg>
      <pc:sldChg chg="addSp delSp modSp add mod">
        <pc:chgData name="Marde Helbig" userId="0c416eeb-1dd3-4f7c-ab89-e02e229005b5" providerId="ADAL" clId="{7D4DECA9-C8C5-4E55-B516-6B67BC3F6D54}" dt="2024-09-10T06:24:50.990" v="3500" actId="9405"/>
        <pc:sldMkLst>
          <pc:docMk/>
          <pc:sldMk cId="2193993457" sldId="495"/>
        </pc:sldMkLst>
        <pc:spChg chg="mod">
          <ac:chgData name="Marde Helbig" userId="0c416eeb-1dd3-4f7c-ab89-e02e229005b5" providerId="ADAL" clId="{7D4DECA9-C8C5-4E55-B516-6B67BC3F6D54}" dt="2024-09-10T06:24:25.501" v="3493" actId="1076"/>
          <ac:spMkLst>
            <pc:docMk/>
            <pc:sldMk cId="2193993457" sldId="495"/>
            <ac:spMk id="12" creationId="{C64C5823-B0F2-B239-2A2B-EF7316DBF261}"/>
          </ac:spMkLst>
        </pc:spChg>
        <pc:spChg chg="mod">
          <ac:chgData name="Marde Helbig" userId="0c416eeb-1dd3-4f7c-ab89-e02e229005b5" providerId="ADAL" clId="{7D4DECA9-C8C5-4E55-B516-6B67BC3F6D54}" dt="2024-09-10T06:24:28.565" v="3494" actId="1076"/>
          <ac:spMkLst>
            <pc:docMk/>
            <pc:sldMk cId="2193993457" sldId="495"/>
            <ac:spMk id="17" creationId="{2632F62F-8767-4894-5521-182771F090D2}"/>
          </ac:spMkLst>
        </pc:spChg>
        <pc:picChg chg="mod">
          <ac:chgData name="Marde Helbig" userId="0c416eeb-1dd3-4f7c-ab89-e02e229005b5" providerId="ADAL" clId="{7D4DECA9-C8C5-4E55-B516-6B67BC3F6D54}" dt="2024-09-10T06:24:35.985" v="3496" actId="1076"/>
          <ac:picMkLst>
            <pc:docMk/>
            <pc:sldMk cId="2193993457" sldId="495"/>
            <ac:picMk id="3" creationId="{98C2830D-EE39-091A-297B-D3B9AD8812E5}"/>
          </ac:picMkLst>
        </pc:picChg>
        <pc:picChg chg="add mod">
          <ac:chgData name="Marde Helbig" userId="0c416eeb-1dd3-4f7c-ab89-e02e229005b5" providerId="ADAL" clId="{7D4DECA9-C8C5-4E55-B516-6B67BC3F6D54}" dt="2024-09-10T06:24:30.887" v="3495" actId="1076"/>
          <ac:picMkLst>
            <pc:docMk/>
            <pc:sldMk cId="2193993457" sldId="495"/>
            <ac:picMk id="5" creationId="{B442C1E1-ECD2-D76E-B24B-2B67C4F8AB8B}"/>
          </ac:picMkLst>
        </pc:picChg>
        <pc:picChg chg="mod">
          <ac:chgData name="Marde Helbig" userId="0c416eeb-1dd3-4f7c-ab89-e02e229005b5" providerId="ADAL" clId="{7D4DECA9-C8C5-4E55-B516-6B67BC3F6D54}" dt="2024-09-10T06:24:17.923" v="3491" actId="14100"/>
          <ac:picMkLst>
            <pc:docMk/>
            <pc:sldMk cId="2193993457" sldId="495"/>
            <ac:picMk id="6" creationId="{66E49925-7741-CC8F-CDA9-8572E2D55C14}"/>
          </ac:picMkLst>
        </pc:picChg>
        <pc:picChg chg="del">
          <ac:chgData name="Marde Helbig" userId="0c416eeb-1dd3-4f7c-ab89-e02e229005b5" providerId="ADAL" clId="{7D4DECA9-C8C5-4E55-B516-6B67BC3F6D54}" dt="2024-09-10T06:23:02.088" v="3487" actId="478"/>
          <ac:picMkLst>
            <pc:docMk/>
            <pc:sldMk cId="2193993457" sldId="495"/>
            <ac:picMk id="9" creationId="{57CCC7FC-BDD6-61DC-FEC5-B5D3E083C2D8}"/>
          </ac:picMkLst>
        </pc:picChg>
        <pc:picChg chg="mod">
          <ac:chgData name="Marde Helbig" userId="0c416eeb-1dd3-4f7c-ab89-e02e229005b5" providerId="ADAL" clId="{7D4DECA9-C8C5-4E55-B516-6B67BC3F6D54}" dt="2024-09-10T06:24:21.082" v="3492" actId="14100"/>
          <ac:picMkLst>
            <pc:docMk/>
            <pc:sldMk cId="2193993457" sldId="495"/>
            <ac:picMk id="11" creationId="{32CE3CC1-7412-B984-FE8D-CDC8CA370622}"/>
          </ac:picMkLst>
        </pc:picChg>
        <pc:inkChg chg="add">
          <ac:chgData name="Marde Helbig" userId="0c416eeb-1dd3-4f7c-ab89-e02e229005b5" providerId="ADAL" clId="{7D4DECA9-C8C5-4E55-B516-6B67BC3F6D54}" dt="2024-09-10T06:24:44.402" v="3497" actId="9405"/>
          <ac:inkMkLst>
            <pc:docMk/>
            <pc:sldMk cId="2193993457" sldId="495"/>
            <ac:inkMk id="7" creationId="{31E711B2-97DC-F833-8FAF-D70AA4CD40C7}"/>
          </ac:inkMkLst>
        </pc:inkChg>
        <pc:inkChg chg="add">
          <ac:chgData name="Marde Helbig" userId="0c416eeb-1dd3-4f7c-ab89-e02e229005b5" providerId="ADAL" clId="{7D4DECA9-C8C5-4E55-B516-6B67BC3F6D54}" dt="2024-09-10T06:24:47.233" v="3498" actId="9405"/>
          <ac:inkMkLst>
            <pc:docMk/>
            <pc:sldMk cId="2193993457" sldId="495"/>
            <ac:inkMk id="8" creationId="{41AD38EF-DCA5-2F11-3225-DA130AC6F2DD}"/>
          </ac:inkMkLst>
        </pc:inkChg>
        <pc:inkChg chg="add">
          <ac:chgData name="Marde Helbig" userId="0c416eeb-1dd3-4f7c-ab89-e02e229005b5" providerId="ADAL" clId="{7D4DECA9-C8C5-4E55-B516-6B67BC3F6D54}" dt="2024-09-10T06:24:49.448" v="3499" actId="9405"/>
          <ac:inkMkLst>
            <pc:docMk/>
            <pc:sldMk cId="2193993457" sldId="495"/>
            <ac:inkMk id="10" creationId="{B25FEAEB-9094-2927-FACD-EB62422B8F23}"/>
          </ac:inkMkLst>
        </pc:inkChg>
        <pc:inkChg chg="add">
          <ac:chgData name="Marde Helbig" userId="0c416eeb-1dd3-4f7c-ab89-e02e229005b5" providerId="ADAL" clId="{7D4DECA9-C8C5-4E55-B516-6B67BC3F6D54}" dt="2024-09-10T06:24:50.990" v="3500" actId="9405"/>
          <ac:inkMkLst>
            <pc:docMk/>
            <pc:sldMk cId="2193993457" sldId="495"/>
            <ac:inkMk id="13" creationId="{16C358C8-EA63-D6F3-035C-4EBB11EE14AC}"/>
          </ac:inkMkLst>
        </pc:inkChg>
        <pc:inkChg chg="del">
          <ac:chgData name="Marde Helbig" userId="0c416eeb-1dd3-4f7c-ab89-e02e229005b5" providerId="ADAL" clId="{7D4DECA9-C8C5-4E55-B516-6B67BC3F6D54}" dt="2024-09-10T06:23:04.904" v="3488" actId="478"/>
          <ac:inkMkLst>
            <pc:docMk/>
            <pc:sldMk cId="2193993457" sldId="495"/>
            <ac:inkMk id="18" creationId="{7FB426D6-0802-4805-EC56-BC9267749652}"/>
          </ac:inkMkLst>
        </pc:inkChg>
        <pc:inkChg chg="del">
          <ac:chgData name="Marde Helbig" userId="0c416eeb-1dd3-4f7c-ab89-e02e229005b5" providerId="ADAL" clId="{7D4DECA9-C8C5-4E55-B516-6B67BC3F6D54}" dt="2024-09-10T06:23:04.904" v="3488" actId="478"/>
          <ac:inkMkLst>
            <pc:docMk/>
            <pc:sldMk cId="2193993457" sldId="495"/>
            <ac:inkMk id="19" creationId="{B46885EB-E2D6-99EC-68D2-63E365203137}"/>
          </ac:inkMkLst>
        </pc:inkChg>
        <pc:inkChg chg="del">
          <ac:chgData name="Marde Helbig" userId="0c416eeb-1dd3-4f7c-ab89-e02e229005b5" providerId="ADAL" clId="{7D4DECA9-C8C5-4E55-B516-6B67BC3F6D54}" dt="2024-09-10T06:23:04.904" v="3488" actId="478"/>
          <ac:inkMkLst>
            <pc:docMk/>
            <pc:sldMk cId="2193993457" sldId="495"/>
            <ac:inkMk id="20" creationId="{B2368466-4F6C-2D25-F6FE-21F196F53089}"/>
          </ac:inkMkLst>
        </pc:inkChg>
      </pc:sldChg>
      <pc:sldChg chg="addSp delSp modSp add mod ord delAnim">
        <pc:chgData name="Marde Helbig" userId="0c416eeb-1dd3-4f7c-ab89-e02e229005b5" providerId="ADAL" clId="{7D4DECA9-C8C5-4E55-B516-6B67BC3F6D54}" dt="2024-09-10T06:27:20.564" v="3534" actId="1036"/>
        <pc:sldMkLst>
          <pc:docMk/>
          <pc:sldMk cId="960387821" sldId="496"/>
        </pc:sldMkLst>
        <pc:spChg chg="del">
          <ac:chgData name="Marde Helbig" userId="0c416eeb-1dd3-4f7c-ab89-e02e229005b5" providerId="ADAL" clId="{7D4DECA9-C8C5-4E55-B516-6B67BC3F6D54}" dt="2024-09-10T06:25:12.546" v="3505" actId="478"/>
          <ac:spMkLst>
            <pc:docMk/>
            <pc:sldMk cId="960387821" sldId="496"/>
            <ac:spMk id="9" creationId="{FC54DEF7-000A-8E80-2844-8317655A0C91}"/>
          </ac:spMkLst>
        </pc:spChg>
        <pc:spChg chg="mod">
          <ac:chgData name="Marde Helbig" userId="0c416eeb-1dd3-4f7c-ab89-e02e229005b5" providerId="ADAL" clId="{7D4DECA9-C8C5-4E55-B516-6B67BC3F6D54}" dt="2024-09-10T06:27:20.564" v="3534" actId="1036"/>
          <ac:spMkLst>
            <pc:docMk/>
            <pc:sldMk cId="960387821" sldId="496"/>
            <ac:spMk id="12" creationId="{C64C5823-B0F2-B239-2A2B-EF7316DBF261}"/>
          </ac:spMkLst>
        </pc:spChg>
        <pc:spChg chg="del">
          <ac:chgData name="Marde Helbig" userId="0c416eeb-1dd3-4f7c-ab89-e02e229005b5" providerId="ADAL" clId="{7D4DECA9-C8C5-4E55-B516-6B67BC3F6D54}" dt="2024-09-10T06:25:13.561" v="3506" actId="478"/>
          <ac:spMkLst>
            <pc:docMk/>
            <pc:sldMk cId="960387821" sldId="496"/>
            <ac:spMk id="20" creationId="{6C904075-D2E5-14E0-F4FA-85A1A6B1AE59}"/>
          </ac:spMkLst>
        </pc:spChg>
        <pc:picChg chg="del mod">
          <ac:chgData name="Marde Helbig" userId="0c416eeb-1dd3-4f7c-ab89-e02e229005b5" providerId="ADAL" clId="{7D4DECA9-C8C5-4E55-B516-6B67BC3F6D54}" dt="2024-09-10T06:25:28.405" v="3509" actId="478"/>
          <ac:picMkLst>
            <pc:docMk/>
            <pc:sldMk cId="960387821" sldId="496"/>
            <ac:picMk id="4" creationId="{1E888DE0-7DB7-4F79-B2B8-A5CA82B2EAD7}"/>
          </ac:picMkLst>
        </pc:picChg>
        <pc:picChg chg="mod">
          <ac:chgData name="Marde Helbig" userId="0c416eeb-1dd3-4f7c-ab89-e02e229005b5" providerId="ADAL" clId="{7D4DECA9-C8C5-4E55-B516-6B67BC3F6D54}" dt="2024-09-10T06:27:20.564" v="3534" actId="1036"/>
          <ac:picMkLst>
            <pc:docMk/>
            <pc:sldMk cId="960387821" sldId="496"/>
            <ac:picMk id="6" creationId="{66E49925-7741-CC8F-CDA9-8572E2D55C14}"/>
          </ac:picMkLst>
        </pc:picChg>
        <pc:picChg chg="del">
          <ac:chgData name="Marde Helbig" userId="0c416eeb-1dd3-4f7c-ab89-e02e229005b5" providerId="ADAL" clId="{7D4DECA9-C8C5-4E55-B516-6B67BC3F6D54}" dt="2024-09-10T06:25:10.445" v="3504" actId="478"/>
          <ac:picMkLst>
            <pc:docMk/>
            <pc:sldMk cId="960387821" sldId="496"/>
            <ac:picMk id="7" creationId="{82D7A964-B80E-95AE-80AB-9C9D544A5C69}"/>
          </ac:picMkLst>
        </pc:picChg>
        <pc:picChg chg="del">
          <ac:chgData name="Marde Helbig" userId="0c416eeb-1dd3-4f7c-ab89-e02e229005b5" providerId="ADAL" clId="{7D4DECA9-C8C5-4E55-B516-6B67BC3F6D54}" dt="2024-09-10T06:25:14.503" v="3507" actId="478"/>
          <ac:picMkLst>
            <pc:docMk/>
            <pc:sldMk cId="960387821" sldId="496"/>
            <ac:picMk id="8" creationId="{BA82E84C-A538-9645-398B-0BD550E8996D}"/>
          </ac:picMkLst>
        </pc:picChg>
        <pc:picChg chg="add mod">
          <ac:chgData name="Marde Helbig" userId="0c416eeb-1dd3-4f7c-ab89-e02e229005b5" providerId="ADAL" clId="{7D4DECA9-C8C5-4E55-B516-6B67BC3F6D54}" dt="2024-09-10T06:27:20.564" v="3534" actId="1036"/>
          <ac:picMkLst>
            <pc:docMk/>
            <pc:sldMk cId="960387821" sldId="496"/>
            <ac:picMk id="10" creationId="{D09C9472-F678-C128-0588-A765CE5F0748}"/>
          </ac:picMkLst>
        </pc:picChg>
        <pc:picChg chg="mod">
          <ac:chgData name="Marde Helbig" userId="0c416eeb-1dd3-4f7c-ab89-e02e229005b5" providerId="ADAL" clId="{7D4DECA9-C8C5-4E55-B516-6B67BC3F6D54}" dt="2024-09-10T06:27:20.564" v="3534" actId="1036"/>
          <ac:picMkLst>
            <pc:docMk/>
            <pc:sldMk cId="960387821" sldId="496"/>
            <ac:picMk id="11" creationId="{32CE3CC1-7412-B984-FE8D-CDC8CA370622}"/>
          </ac:picMkLst>
        </pc:picChg>
        <pc:picChg chg="add mod">
          <ac:chgData name="Marde Helbig" userId="0c416eeb-1dd3-4f7c-ab89-e02e229005b5" providerId="ADAL" clId="{7D4DECA9-C8C5-4E55-B516-6B67BC3F6D54}" dt="2024-09-10T06:27:20.564" v="3534" actId="1036"/>
          <ac:picMkLst>
            <pc:docMk/>
            <pc:sldMk cId="960387821" sldId="496"/>
            <ac:picMk id="23" creationId="{3B4A5C4B-94D7-D2EC-D420-7DE12DC13242}"/>
          </ac:picMkLst>
        </pc:picChg>
        <pc:picChg chg="add mod">
          <ac:chgData name="Marde Helbig" userId="0c416eeb-1dd3-4f7c-ab89-e02e229005b5" providerId="ADAL" clId="{7D4DECA9-C8C5-4E55-B516-6B67BC3F6D54}" dt="2024-09-10T06:27:20.564" v="3534" actId="1036"/>
          <ac:picMkLst>
            <pc:docMk/>
            <pc:sldMk cId="960387821" sldId="496"/>
            <ac:picMk id="25" creationId="{F369811E-A888-E0BF-BCEE-4EDCBEA260B2}"/>
          </ac:picMkLst>
        </pc:pic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5" creationId="{B93BE184-4830-F54A-52E7-1403815F2D39}"/>
          </ac:inkMkLst>
        </pc:inkChg>
        <pc:inkChg chg="mod">
          <ac:chgData name="Marde Helbig" userId="0c416eeb-1dd3-4f7c-ab89-e02e229005b5" providerId="ADAL" clId="{7D4DECA9-C8C5-4E55-B516-6B67BC3F6D54}" dt="2024-09-10T06:27:20.564" v="3534" actId="1036"/>
          <ac:inkMkLst>
            <pc:docMk/>
            <pc:sldMk cId="960387821" sldId="496"/>
            <ac:inkMk id="13" creationId="{01DC8062-3B51-6DA6-FCB9-61A8B2F2FD1D}"/>
          </ac:inkMkLst>
        </pc:inkChg>
        <pc:inkChg chg="mod">
          <ac:chgData name="Marde Helbig" userId="0c416eeb-1dd3-4f7c-ab89-e02e229005b5" providerId="ADAL" clId="{7D4DECA9-C8C5-4E55-B516-6B67BC3F6D54}" dt="2024-09-10T06:27:20.564" v="3534" actId="1036"/>
          <ac:inkMkLst>
            <pc:docMk/>
            <pc:sldMk cId="960387821" sldId="496"/>
            <ac:inkMk id="14" creationId="{E85EE419-289B-6365-FEBB-F58DA92C304A}"/>
          </ac:inkMkLst>
        </pc:inkChg>
        <pc:inkChg chg="mod">
          <ac:chgData name="Marde Helbig" userId="0c416eeb-1dd3-4f7c-ab89-e02e229005b5" providerId="ADAL" clId="{7D4DECA9-C8C5-4E55-B516-6B67BC3F6D54}" dt="2024-09-10T06:27:20.564" v="3534" actId="1036"/>
          <ac:inkMkLst>
            <pc:docMk/>
            <pc:sldMk cId="960387821" sldId="496"/>
            <ac:inkMk id="15" creationId="{474773C9-3404-E0BA-A360-1404FA0BB8EA}"/>
          </ac:inkMkLst>
        </pc:ink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16" creationId="{C0607782-639F-1838-6202-94A2197A7105}"/>
          </ac:inkMkLst>
        </pc:ink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17" creationId="{866CF9A3-D7C6-E148-FF1D-FF5963B18843}"/>
          </ac:inkMkLst>
        </pc:ink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18" creationId="{8924C1BE-653E-B16C-76C6-F323B6681FDE}"/>
          </ac:inkMkLst>
        </pc:ink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19" creationId="{2BDEBFB0-CADF-74EF-433D-F0D3C50DF569}"/>
          </ac:inkMkLst>
        </pc:ink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21" creationId="{E7937136-9BF0-C7AE-5D0C-58A491ED7BB6}"/>
          </ac:inkMkLst>
        </pc:inkChg>
        <pc:inkChg chg="del mod">
          <ac:chgData name="Marde Helbig" userId="0c416eeb-1dd3-4f7c-ab89-e02e229005b5" providerId="ADAL" clId="{7D4DECA9-C8C5-4E55-B516-6B67BC3F6D54}" dt="2024-09-10T06:25:30.205" v="3510" actId="478"/>
          <ac:inkMkLst>
            <pc:docMk/>
            <pc:sldMk cId="960387821" sldId="496"/>
            <ac:inkMk id="22" creationId="{17B9C7CD-3863-6260-53E5-231121F03807}"/>
          </ac:inkMkLst>
        </pc:inkChg>
        <pc:inkChg chg="add mod">
          <ac:chgData name="Marde Helbig" userId="0c416eeb-1dd3-4f7c-ab89-e02e229005b5" providerId="ADAL" clId="{7D4DECA9-C8C5-4E55-B516-6B67BC3F6D54}" dt="2024-09-10T06:27:20.564" v="3534" actId="1036"/>
          <ac:inkMkLst>
            <pc:docMk/>
            <pc:sldMk cId="960387821" sldId="496"/>
            <ac:inkMk id="26" creationId="{91127A90-CB2D-CBA4-08F9-286B8AFA5920}"/>
          </ac:inkMkLst>
        </pc:inkChg>
        <pc:inkChg chg="add mod">
          <ac:chgData name="Marde Helbig" userId="0c416eeb-1dd3-4f7c-ab89-e02e229005b5" providerId="ADAL" clId="{7D4DECA9-C8C5-4E55-B516-6B67BC3F6D54}" dt="2024-09-10T06:27:20.564" v="3534" actId="1036"/>
          <ac:inkMkLst>
            <pc:docMk/>
            <pc:sldMk cId="960387821" sldId="496"/>
            <ac:inkMk id="27" creationId="{E4848D79-787F-3B15-4ACA-A1EE671CB2CD}"/>
          </ac:inkMkLst>
        </pc:inkChg>
        <pc:inkChg chg="add mod">
          <ac:chgData name="Marde Helbig" userId="0c416eeb-1dd3-4f7c-ab89-e02e229005b5" providerId="ADAL" clId="{7D4DECA9-C8C5-4E55-B516-6B67BC3F6D54}" dt="2024-09-10T06:27:20.564" v="3534" actId="1036"/>
          <ac:inkMkLst>
            <pc:docMk/>
            <pc:sldMk cId="960387821" sldId="496"/>
            <ac:inkMk id="28" creationId="{9C99813D-5C27-CE06-D74F-5882788632E0}"/>
          </ac:inkMkLst>
        </pc:inkChg>
      </pc:sldChg>
      <pc:sldChg chg="add">
        <pc:chgData name="Marde Helbig" userId="0c416eeb-1dd3-4f7c-ab89-e02e229005b5" providerId="ADAL" clId="{7D4DECA9-C8C5-4E55-B516-6B67BC3F6D54}" dt="2024-09-10T06:27:39.866" v="3535"/>
        <pc:sldMkLst>
          <pc:docMk/>
          <pc:sldMk cId="1537895238" sldId="497"/>
        </pc:sldMkLst>
      </pc:sldChg>
      <pc:sldChg chg="modSp add mod">
        <pc:chgData name="Marde Helbig" userId="0c416eeb-1dd3-4f7c-ab89-e02e229005b5" providerId="ADAL" clId="{7D4DECA9-C8C5-4E55-B516-6B67BC3F6D54}" dt="2024-09-10T06:27:57.942" v="3561" actId="1076"/>
        <pc:sldMkLst>
          <pc:docMk/>
          <pc:sldMk cId="2465806087" sldId="498"/>
        </pc:sldMkLst>
        <pc:spChg chg="mod">
          <ac:chgData name="Marde Helbig" userId="0c416eeb-1dd3-4f7c-ab89-e02e229005b5" providerId="ADAL" clId="{7D4DECA9-C8C5-4E55-B516-6B67BC3F6D54}" dt="2024-09-10T06:27:57.942" v="3561" actId="1076"/>
          <ac:spMkLst>
            <pc:docMk/>
            <pc:sldMk cId="2465806087" sldId="498"/>
            <ac:spMk id="6" creationId="{0933F20F-88E7-E7C6-E33A-D6BD92469747}"/>
          </ac:spMkLst>
        </pc:spChg>
      </pc:sldChg>
      <pc:sldChg chg="addSp delSp modSp add mod ord">
        <pc:chgData name="Marde Helbig" userId="0c416eeb-1dd3-4f7c-ab89-e02e229005b5" providerId="ADAL" clId="{7D4DECA9-C8C5-4E55-B516-6B67BC3F6D54}" dt="2024-09-10T08:06:24.644" v="3746" actId="1076"/>
        <pc:sldMkLst>
          <pc:docMk/>
          <pc:sldMk cId="554896572" sldId="499"/>
        </pc:sldMkLst>
        <pc:spChg chg="mod">
          <ac:chgData name="Marde Helbig" userId="0c416eeb-1dd3-4f7c-ab89-e02e229005b5" providerId="ADAL" clId="{7D4DECA9-C8C5-4E55-B516-6B67BC3F6D54}" dt="2024-09-10T06:28:33.697" v="3567" actId="20577"/>
          <ac:spMkLst>
            <pc:docMk/>
            <pc:sldMk cId="554896572" sldId="499"/>
            <ac:spMk id="2" creationId="{E12A42D5-F3FA-6A81-6181-CA60439E2253}"/>
          </ac:spMkLst>
        </pc:spChg>
        <pc:spChg chg="add mod">
          <ac:chgData name="Marde Helbig" userId="0c416eeb-1dd3-4f7c-ab89-e02e229005b5" providerId="ADAL" clId="{7D4DECA9-C8C5-4E55-B516-6B67BC3F6D54}" dt="2024-09-10T08:05:29.674" v="3743" actId="6549"/>
          <ac:spMkLst>
            <pc:docMk/>
            <pc:sldMk cId="554896572" sldId="499"/>
            <ac:spMk id="3" creationId="{DE385A63-AEBB-3B31-EE82-E6DEF5996C30}"/>
          </ac:spMkLst>
        </pc:spChg>
        <pc:spChg chg="add mod">
          <ac:chgData name="Marde Helbig" userId="0c416eeb-1dd3-4f7c-ab89-e02e229005b5" providerId="ADAL" clId="{7D4DECA9-C8C5-4E55-B516-6B67BC3F6D54}" dt="2024-09-10T08:05:26.930" v="3742" actId="1076"/>
          <ac:spMkLst>
            <pc:docMk/>
            <pc:sldMk cId="554896572" sldId="499"/>
            <ac:spMk id="4" creationId="{5D2048D6-E9A8-82C1-FBB6-18630295D64F}"/>
          </ac:spMkLst>
        </pc:spChg>
        <pc:spChg chg="add mod">
          <ac:chgData name="Marde Helbig" userId="0c416eeb-1dd3-4f7c-ab89-e02e229005b5" providerId="ADAL" clId="{7D4DECA9-C8C5-4E55-B516-6B67BC3F6D54}" dt="2024-09-10T08:05:16.478" v="3741" actId="207"/>
          <ac:spMkLst>
            <pc:docMk/>
            <pc:sldMk cId="554896572" sldId="499"/>
            <ac:spMk id="5" creationId="{CC372B5C-7C68-D05A-D670-1DA1782D0558}"/>
          </ac:spMkLst>
        </pc:spChg>
        <pc:spChg chg="del">
          <ac:chgData name="Marde Helbig" userId="0c416eeb-1dd3-4f7c-ab89-e02e229005b5" providerId="ADAL" clId="{7D4DECA9-C8C5-4E55-B516-6B67BC3F6D54}" dt="2024-09-10T06:28:39.049" v="3568" actId="478"/>
          <ac:spMkLst>
            <pc:docMk/>
            <pc:sldMk cId="554896572" sldId="499"/>
            <ac:spMk id="12" creationId="{C64C5823-B0F2-B239-2A2B-EF7316DBF261}"/>
          </ac:spMkLst>
        </pc:spChg>
        <pc:picChg chg="del">
          <ac:chgData name="Marde Helbig" userId="0c416eeb-1dd3-4f7c-ab89-e02e229005b5" providerId="ADAL" clId="{7D4DECA9-C8C5-4E55-B516-6B67BC3F6D54}" dt="2024-09-10T06:28:39.049" v="3568" actId="478"/>
          <ac:picMkLst>
            <pc:docMk/>
            <pc:sldMk cId="554896572" sldId="499"/>
            <ac:picMk id="6" creationId="{66E49925-7741-CC8F-CDA9-8572E2D55C14}"/>
          </ac:picMkLst>
        </pc:picChg>
        <pc:picChg chg="add mod">
          <ac:chgData name="Marde Helbig" userId="0c416eeb-1dd3-4f7c-ab89-e02e229005b5" providerId="ADAL" clId="{7D4DECA9-C8C5-4E55-B516-6B67BC3F6D54}" dt="2024-09-10T08:06:24.644" v="3746" actId="1076"/>
          <ac:picMkLst>
            <pc:docMk/>
            <pc:sldMk cId="554896572" sldId="499"/>
            <ac:picMk id="8" creationId="{7714E722-F869-431E-EC17-8D45E28D148C}"/>
          </ac:picMkLst>
        </pc:picChg>
        <pc:picChg chg="del">
          <ac:chgData name="Marde Helbig" userId="0c416eeb-1dd3-4f7c-ab89-e02e229005b5" providerId="ADAL" clId="{7D4DECA9-C8C5-4E55-B516-6B67BC3F6D54}" dt="2024-09-10T06:28:39.049" v="3568" actId="478"/>
          <ac:picMkLst>
            <pc:docMk/>
            <pc:sldMk cId="554896572" sldId="499"/>
            <ac:picMk id="10" creationId="{D09C9472-F678-C128-0588-A765CE5F0748}"/>
          </ac:picMkLst>
        </pc:picChg>
        <pc:picChg chg="del">
          <ac:chgData name="Marde Helbig" userId="0c416eeb-1dd3-4f7c-ab89-e02e229005b5" providerId="ADAL" clId="{7D4DECA9-C8C5-4E55-B516-6B67BC3F6D54}" dt="2024-09-10T06:28:39.049" v="3568" actId="478"/>
          <ac:picMkLst>
            <pc:docMk/>
            <pc:sldMk cId="554896572" sldId="499"/>
            <ac:picMk id="11" creationId="{32CE3CC1-7412-B984-FE8D-CDC8CA370622}"/>
          </ac:picMkLst>
        </pc:picChg>
        <pc:picChg chg="del">
          <ac:chgData name="Marde Helbig" userId="0c416eeb-1dd3-4f7c-ab89-e02e229005b5" providerId="ADAL" clId="{7D4DECA9-C8C5-4E55-B516-6B67BC3F6D54}" dt="2024-09-10T06:28:39.049" v="3568" actId="478"/>
          <ac:picMkLst>
            <pc:docMk/>
            <pc:sldMk cId="554896572" sldId="499"/>
            <ac:picMk id="23" creationId="{3B4A5C4B-94D7-D2EC-D420-7DE12DC13242}"/>
          </ac:picMkLst>
        </pc:picChg>
        <pc:picChg chg="del">
          <ac:chgData name="Marde Helbig" userId="0c416eeb-1dd3-4f7c-ab89-e02e229005b5" providerId="ADAL" clId="{7D4DECA9-C8C5-4E55-B516-6B67BC3F6D54}" dt="2024-09-10T06:28:39.049" v="3568" actId="478"/>
          <ac:picMkLst>
            <pc:docMk/>
            <pc:sldMk cId="554896572" sldId="499"/>
            <ac:picMk id="25" creationId="{F369811E-A888-E0BF-BCEE-4EDCBEA260B2}"/>
          </ac:picMkLst>
        </pc:picChg>
        <pc:inkChg chg="del">
          <ac:chgData name="Marde Helbig" userId="0c416eeb-1dd3-4f7c-ab89-e02e229005b5" providerId="ADAL" clId="{7D4DECA9-C8C5-4E55-B516-6B67BC3F6D54}" dt="2024-09-10T06:28:39.049" v="3568" actId="478"/>
          <ac:inkMkLst>
            <pc:docMk/>
            <pc:sldMk cId="554896572" sldId="499"/>
            <ac:inkMk id="13" creationId="{01DC8062-3B51-6DA6-FCB9-61A8B2F2FD1D}"/>
          </ac:inkMkLst>
        </pc:inkChg>
        <pc:inkChg chg="del">
          <ac:chgData name="Marde Helbig" userId="0c416eeb-1dd3-4f7c-ab89-e02e229005b5" providerId="ADAL" clId="{7D4DECA9-C8C5-4E55-B516-6B67BC3F6D54}" dt="2024-09-10T06:28:39.049" v="3568" actId="478"/>
          <ac:inkMkLst>
            <pc:docMk/>
            <pc:sldMk cId="554896572" sldId="499"/>
            <ac:inkMk id="14" creationId="{E85EE419-289B-6365-FEBB-F58DA92C304A}"/>
          </ac:inkMkLst>
        </pc:inkChg>
        <pc:inkChg chg="del">
          <ac:chgData name="Marde Helbig" userId="0c416eeb-1dd3-4f7c-ab89-e02e229005b5" providerId="ADAL" clId="{7D4DECA9-C8C5-4E55-B516-6B67BC3F6D54}" dt="2024-09-10T06:28:39.049" v="3568" actId="478"/>
          <ac:inkMkLst>
            <pc:docMk/>
            <pc:sldMk cId="554896572" sldId="499"/>
            <ac:inkMk id="15" creationId="{474773C9-3404-E0BA-A360-1404FA0BB8EA}"/>
          </ac:inkMkLst>
        </pc:inkChg>
        <pc:inkChg chg="del">
          <ac:chgData name="Marde Helbig" userId="0c416eeb-1dd3-4f7c-ab89-e02e229005b5" providerId="ADAL" clId="{7D4DECA9-C8C5-4E55-B516-6B67BC3F6D54}" dt="2024-09-10T06:28:39.049" v="3568" actId="478"/>
          <ac:inkMkLst>
            <pc:docMk/>
            <pc:sldMk cId="554896572" sldId="499"/>
            <ac:inkMk id="26" creationId="{91127A90-CB2D-CBA4-08F9-286B8AFA5920}"/>
          </ac:inkMkLst>
        </pc:inkChg>
        <pc:inkChg chg="del">
          <ac:chgData name="Marde Helbig" userId="0c416eeb-1dd3-4f7c-ab89-e02e229005b5" providerId="ADAL" clId="{7D4DECA9-C8C5-4E55-B516-6B67BC3F6D54}" dt="2024-09-10T06:28:39.049" v="3568" actId="478"/>
          <ac:inkMkLst>
            <pc:docMk/>
            <pc:sldMk cId="554896572" sldId="499"/>
            <ac:inkMk id="27" creationId="{E4848D79-787F-3B15-4ACA-A1EE671CB2CD}"/>
          </ac:inkMkLst>
        </pc:inkChg>
        <pc:inkChg chg="del">
          <ac:chgData name="Marde Helbig" userId="0c416eeb-1dd3-4f7c-ab89-e02e229005b5" providerId="ADAL" clId="{7D4DECA9-C8C5-4E55-B516-6B67BC3F6D54}" dt="2024-09-10T06:28:39.049" v="3568" actId="478"/>
          <ac:inkMkLst>
            <pc:docMk/>
            <pc:sldMk cId="554896572" sldId="499"/>
            <ac:inkMk id="28" creationId="{9C99813D-5C27-CE06-D74F-5882788632E0}"/>
          </ac:inkMkLst>
        </pc:inkChg>
      </pc:sldChg>
      <pc:sldChg chg="add">
        <pc:chgData name="Marde Helbig" userId="0c416eeb-1dd3-4f7c-ab89-e02e229005b5" providerId="ADAL" clId="{7D4DECA9-C8C5-4E55-B516-6B67BC3F6D54}" dt="2024-09-10T07:44:03.879" v="3656"/>
        <pc:sldMkLst>
          <pc:docMk/>
          <pc:sldMk cId="3447240540" sldId="500"/>
        </pc:sldMkLst>
      </pc:sldChg>
      <pc:sldChg chg="modSp add mod">
        <pc:chgData name="Marde Helbig" userId="0c416eeb-1dd3-4f7c-ab89-e02e229005b5" providerId="ADAL" clId="{7D4DECA9-C8C5-4E55-B516-6B67BC3F6D54}" dt="2024-09-10T08:06:37.896" v="3753" actId="20577"/>
        <pc:sldMkLst>
          <pc:docMk/>
          <pc:sldMk cId="127095540" sldId="501"/>
        </pc:sldMkLst>
        <pc:spChg chg="mod">
          <ac:chgData name="Marde Helbig" userId="0c416eeb-1dd3-4f7c-ab89-e02e229005b5" providerId="ADAL" clId="{7D4DECA9-C8C5-4E55-B516-6B67BC3F6D54}" dt="2024-09-10T08:06:37.896" v="3753" actId="20577"/>
          <ac:spMkLst>
            <pc:docMk/>
            <pc:sldMk cId="127095540" sldId="501"/>
            <ac:spMk id="6" creationId="{0933F20F-88E7-E7C6-E33A-D6BD92469747}"/>
          </ac:spMkLst>
        </pc:spChg>
      </pc:sldChg>
      <pc:sldChg chg="addSp delSp modSp new mod">
        <pc:chgData name="Marde Helbig" userId="0c416eeb-1dd3-4f7c-ab89-e02e229005b5" providerId="ADAL" clId="{7D4DECA9-C8C5-4E55-B516-6B67BC3F6D54}" dt="2024-09-10T10:53:58.818" v="4152" actId="1036"/>
        <pc:sldMkLst>
          <pc:docMk/>
          <pc:sldMk cId="2098601659" sldId="502"/>
        </pc:sldMkLst>
        <pc:spChg chg="mod">
          <ac:chgData name="Marde Helbig" userId="0c416eeb-1dd3-4f7c-ab89-e02e229005b5" providerId="ADAL" clId="{7D4DECA9-C8C5-4E55-B516-6B67BC3F6D54}" dt="2024-09-10T10:53:49.525" v="4144" actId="1076"/>
          <ac:spMkLst>
            <pc:docMk/>
            <pc:sldMk cId="2098601659" sldId="502"/>
            <ac:spMk id="2" creationId="{38AE7EBC-BBE7-FB62-33AA-C04446D12652}"/>
          </ac:spMkLst>
        </pc:spChg>
        <pc:spChg chg="del">
          <ac:chgData name="Marde Helbig" userId="0c416eeb-1dd3-4f7c-ab89-e02e229005b5" providerId="ADAL" clId="{7D4DECA9-C8C5-4E55-B516-6B67BC3F6D54}" dt="2024-09-10T10:53:05.563" v="4136" actId="478"/>
          <ac:spMkLst>
            <pc:docMk/>
            <pc:sldMk cId="2098601659" sldId="502"/>
            <ac:spMk id="3" creationId="{E866D562-7032-74A0-0733-BB14FFD46CC4}"/>
          </ac:spMkLst>
        </pc:spChg>
        <pc:picChg chg="add mod">
          <ac:chgData name="Marde Helbig" userId="0c416eeb-1dd3-4f7c-ab89-e02e229005b5" providerId="ADAL" clId="{7D4DECA9-C8C5-4E55-B516-6B67BC3F6D54}" dt="2024-09-10T10:53:12.558" v="4139" actId="1076"/>
          <ac:picMkLst>
            <pc:docMk/>
            <pc:sldMk cId="2098601659" sldId="502"/>
            <ac:picMk id="5" creationId="{E03CFA40-C3EA-8EF4-52EB-A30029CED1FF}"/>
          </ac:picMkLst>
        </pc:picChg>
        <pc:picChg chg="add mod">
          <ac:chgData name="Marde Helbig" userId="0c416eeb-1dd3-4f7c-ab89-e02e229005b5" providerId="ADAL" clId="{7D4DECA9-C8C5-4E55-B516-6B67BC3F6D54}" dt="2024-09-10T10:53:58.818" v="4152" actId="1036"/>
          <ac:picMkLst>
            <pc:docMk/>
            <pc:sldMk cId="2098601659" sldId="502"/>
            <ac:picMk id="6" creationId="{82616006-E13C-F23B-17C1-C445DBB941F0}"/>
          </ac:picMkLst>
        </pc:picChg>
      </pc:sldChg>
      <pc:sldChg chg="addSp delSp modSp add mod addAnim delAnim modAnim">
        <pc:chgData name="Marde Helbig" userId="0c416eeb-1dd3-4f7c-ab89-e02e229005b5" providerId="ADAL" clId="{7D4DECA9-C8C5-4E55-B516-6B67BC3F6D54}" dt="2024-09-10T13:33:42.364" v="5845"/>
        <pc:sldMkLst>
          <pc:docMk/>
          <pc:sldMk cId="3105768228" sldId="503"/>
        </pc:sldMkLst>
        <pc:spChg chg="mod">
          <ac:chgData name="Marde Helbig" userId="0c416eeb-1dd3-4f7c-ab89-e02e229005b5" providerId="ADAL" clId="{7D4DECA9-C8C5-4E55-B516-6B67BC3F6D54}" dt="2024-09-10T11:08:23.910" v="4730" actId="1076"/>
          <ac:spMkLst>
            <pc:docMk/>
            <pc:sldMk cId="3105768228" sldId="503"/>
            <ac:spMk id="2" creationId="{38AE7EBC-BBE7-FB62-33AA-C04446D12652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4" creationId="{C31AAD14-D585-4366-A576-E4FE089DD281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7" creationId="{1C3649EF-0986-1FCD-7E98-E2B62D0AA2F4}"/>
          </ac:spMkLst>
        </pc:spChg>
        <pc:spChg chg="add del mod">
          <ac:chgData name="Marde Helbig" userId="0c416eeb-1dd3-4f7c-ab89-e02e229005b5" providerId="ADAL" clId="{7D4DECA9-C8C5-4E55-B516-6B67BC3F6D54}" dt="2024-09-10T10:57:57.481" v="4222" actId="478"/>
          <ac:spMkLst>
            <pc:docMk/>
            <pc:sldMk cId="3105768228" sldId="503"/>
            <ac:spMk id="8" creationId="{E5B8F34A-D552-2A48-4965-B4B7AB35BC79}"/>
          </ac:spMkLst>
        </pc:spChg>
        <pc:spChg chg="add del mod">
          <ac:chgData name="Marde Helbig" userId="0c416eeb-1dd3-4f7c-ab89-e02e229005b5" providerId="ADAL" clId="{7D4DECA9-C8C5-4E55-B516-6B67BC3F6D54}" dt="2024-09-10T10:57:56.425" v="4221" actId="478"/>
          <ac:spMkLst>
            <pc:docMk/>
            <pc:sldMk cId="3105768228" sldId="503"/>
            <ac:spMk id="9" creationId="{73B2A836-9FCE-D9E2-3F2E-0B7888A31689}"/>
          </ac:spMkLst>
        </pc:spChg>
        <pc:spChg chg="add del mod">
          <ac:chgData name="Marde Helbig" userId="0c416eeb-1dd3-4f7c-ab89-e02e229005b5" providerId="ADAL" clId="{7D4DECA9-C8C5-4E55-B516-6B67BC3F6D54}" dt="2024-09-10T10:57:47.610" v="4219" actId="478"/>
          <ac:spMkLst>
            <pc:docMk/>
            <pc:sldMk cId="3105768228" sldId="503"/>
            <ac:spMk id="10" creationId="{88616349-D006-25E6-E81C-701012BE1D27}"/>
          </ac:spMkLst>
        </pc:spChg>
        <pc:spChg chg="add del mod">
          <ac:chgData name="Marde Helbig" userId="0c416eeb-1dd3-4f7c-ab89-e02e229005b5" providerId="ADAL" clId="{7D4DECA9-C8C5-4E55-B516-6B67BC3F6D54}" dt="2024-09-10T10:58:06.874" v="4225" actId="478"/>
          <ac:spMkLst>
            <pc:docMk/>
            <pc:sldMk cId="3105768228" sldId="503"/>
            <ac:spMk id="11" creationId="{1C8D2D75-4B70-966C-9DBA-A9F06828B612}"/>
          </ac:spMkLst>
        </pc:spChg>
        <pc:spChg chg="add mod or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12" creationId="{4EA749B7-B304-61A5-72DD-E3994D86FBF1}"/>
          </ac:spMkLst>
        </pc:spChg>
        <pc:spChg chg="add mod or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13" creationId="{BBFFF79C-FE64-9312-C4EE-F28006EE8826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14" creationId="{6DA8C88A-330F-B7EA-49BC-38A4369D6BF3}"/>
          </ac:spMkLst>
        </pc:spChg>
        <pc:spChg chg="add del mod">
          <ac:chgData name="Marde Helbig" userId="0c416eeb-1dd3-4f7c-ab89-e02e229005b5" providerId="ADAL" clId="{7D4DECA9-C8C5-4E55-B516-6B67BC3F6D54}" dt="2024-09-10T10:56:02.228" v="4176" actId="478"/>
          <ac:spMkLst>
            <pc:docMk/>
            <pc:sldMk cId="3105768228" sldId="503"/>
            <ac:spMk id="15" creationId="{5A2CB4B5-5669-0795-97C3-35C141AF33CE}"/>
          </ac:spMkLst>
        </pc:spChg>
        <pc:spChg chg="add del mod">
          <ac:chgData name="Marde Helbig" userId="0c416eeb-1dd3-4f7c-ab89-e02e229005b5" providerId="ADAL" clId="{7D4DECA9-C8C5-4E55-B516-6B67BC3F6D54}" dt="2024-09-10T10:57:56.425" v="4221" actId="478"/>
          <ac:spMkLst>
            <pc:docMk/>
            <pc:sldMk cId="3105768228" sldId="503"/>
            <ac:spMk id="16" creationId="{6AAEF4F3-FB51-61AB-3252-0BA29CED69A8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19" creationId="{D685DECA-4819-D015-2BA2-A2F772B252D4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20" creationId="{006A0AD7-59DF-CFEF-9CD3-562AE41AC233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23" creationId="{07072C16-8546-8745-4A2E-69683B9D8DCE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24" creationId="{E41763F1-2124-0F1F-276F-1FCBAA78456D}"/>
          </ac:spMkLst>
        </pc:spChg>
        <pc:spChg chg="add mod">
          <ac:chgData name="Marde Helbig" userId="0c416eeb-1dd3-4f7c-ab89-e02e229005b5" providerId="ADAL" clId="{7D4DECA9-C8C5-4E55-B516-6B67BC3F6D54}" dt="2024-09-10T11:10:08.059" v="4772" actId="1036"/>
          <ac:spMkLst>
            <pc:docMk/>
            <pc:sldMk cId="3105768228" sldId="503"/>
            <ac:spMk id="25" creationId="{10ED2348-183E-DCAB-243C-2E4DEA9970BD}"/>
          </ac:spMkLst>
        </pc:spChg>
        <pc:graphicFrameChg chg="add del">
          <ac:chgData name="Marde Helbig" userId="0c416eeb-1dd3-4f7c-ab89-e02e229005b5" providerId="ADAL" clId="{7D4DECA9-C8C5-4E55-B516-6B67BC3F6D54}" dt="2024-09-10T11:00:39.172" v="4333" actId="3680"/>
          <ac:graphicFrameMkLst>
            <pc:docMk/>
            <pc:sldMk cId="3105768228" sldId="503"/>
            <ac:graphicFrameMk id="21" creationId="{529F2E66-BE62-F533-9CBF-688D88B27F83}"/>
          </ac:graphicFrameMkLst>
        </pc:graphicFrameChg>
        <pc:graphicFrameChg chg="add mod modGraphic">
          <ac:chgData name="Marde Helbig" userId="0c416eeb-1dd3-4f7c-ab89-e02e229005b5" providerId="ADAL" clId="{7D4DECA9-C8C5-4E55-B516-6B67BC3F6D54}" dt="2024-09-10T11:10:08.059" v="4772" actId="1036"/>
          <ac:graphicFrameMkLst>
            <pc:docMk/>
            <pc:sldMk cId="3105768228" sldId="503"/>
            <ac:graphicFrameMk id="22" creationId="{9069A9DB-D435-CC35-F188-3A5CACAEE8FB}"/>
          </ac:graphicFrameMkLst>
        </pc:graphicFrameChg>
        <pc:picChg chg="add del mod">
          <ac:chgData name="Marde Helbig" userId="0c416eeb-1dd3-4f7c-ab89-e02e229005b5" providerId="ADAL" clId="{7D4DECA9-C8C5-4E55-B516-6B67BC3F6D54}" dt="2024-09-10T10:55:47.425" v="4173" actId="478"/>
          <ac:picMkLst>
            <pc:docMk/>
            <pc:sldMk cId="3105768228" sldId="503"/>
            <ac:picMk id="3" creationId="{A297C2C0-6BD0-6016-2FF3-1ABC75753DCE}"/>
          </ac:picMkLst>
        </pc:picChg>
        <pc:picChg chg="del">
          <ac:chgData name="Marde Helbig" userId="0c416eeb-1dd3-4f7c-ab89-e02e229005b5" providerId="ADAL" clId="{7D4DECA9-C8C5-4E55-B516-6B67BC3F6D54}" dt="2024-09-10T10:55:02.889" v="4171" actId="478"/>
          <ac:picMkLst>
            <pc:docMk/>
            <pc:sldMk cId="3105768228" sldId="503"/>
            <ac:picMk id="5" creationId="{E03CFA40-C3EA-8EF4-52EB-A30029CED1FF}"/>
          </ac:picMkLst>
        </pc:picChg>
        <pc:picChg chg="add mod">
          <ac:chgData name="Marde Helbig" userId="0c416eeb-1dd3-4f7c-ab89-e02e229005b5" providerId="ADAL" clId="{7D4DECA9-C8C5-4E55-B516-6B67BC3F6D54}" dt="2024-09-10T11:10:08.059" v="4772" actId="1036"/>
          <ac:picMkLst>
            <pc:docMk/>
            <pc:sldMk cId="3105768228" sldId="503"/>
            <ac:picMk id="18" creationId="{BE1FA16D-0FF5-1826-2F61-71F5DF6355FB}"/>
          </ac:picMkLst>
        </pc:picChg>
      </pc:sldChg>
      <pc:sldChg chg="add del ord">
        <pc:chgData name="Marde Helbig" userId="0c416eeb-1dd3-4f7c-ab89-e02e229005b5" providerId="ADAL" clId="{7D4DECA9-C8C5-4E55-B516-6B67BC3F6D54}" dt="2024-09-10T10:54:50.309" v="4156" actId="2696"/>
        <pc:sldMkLst>
          <pc:docMk/>
          <pc:sldMk cId="4098431755" sldId="503"/>
        </pc:sldMkLst>
      </pc:sldChg>
      <pc:sldChg chg="addSp delSp modSp add mod delAnim modAnim">
        <pc:chgData name="Marde Helbig" userId="0c416eeb-1dd3-4f7c-ab89-e02e229005b5" providerId="ADAL" clId="{7D4DECA9-C8C5-4E55-B516-6B67BC3F6D54}" dt="2024-09-10T13:34:50.471" v="5856" actId="1076"/>
        <pc:sldMkLst>
          <pc:docMk/>
          <pc:sldMk cId="1887333439" sldId="504"/>
        </pc:sldMkLst>
        <pc:spChg chg="mod">
          <ac:chgData name="Marde Helbig" userId="0c416eeb-1dd3-4f7c-ab89-e02e229005b5" providerId="ADAL" clId="{7D4DECA9-C8C5-4E55-B516-6B67BC3F6D54}" dt="2024-09-10T13:34:39.844" v="5854" actId="1076"/>
          <ac:spMkLst>
            <pc:docMk/>
            <pc:sldMk cId="1887333439" sldId="504"/>
            <ac:spMk id="2" creationId="{38AE7EBC-BBE7-FB62-33AA-C04446D12652}"/>
          </ac:spMkLst>
        </pc:spChg>
        <pc:spChg chg="del">
          <ac:chgData name="Marde Helbig" userId="0c416eeb-1dd3-4f7c-ab89-e02e229005b5" providerId="ADAL" clId="{7D4DECA9-C8C5-4E55-B516-6B67BC3F6D54}" dt="2024-09-10T11:11:23.037" v="4782" actId="478"/>
          <ac:spMkLst>
            <pc:docMk/>
            <pc:sldMk cId="1887333439" sldId="504"/>
            <ac:spMk id="4" creationId="{C31AAD14-D585-4366-A576-E4FE089DD281}"/>
          </ac:spMkLst>
        </pc:spChg>
        <pc:spChg chg="add del mod">
          <ac:chgData name="Marde Helbig" userId="0c416eeb-1dd3-4f7c-ab89-e02e229005b5" providerId="ADAL" clId="{7D4DECA9-C8C5-4E55-B516-6B67BC3F6D54}" dt="2024-09-10T11:13:48.784" v="4870" actId="478"/>
          <ac:spMkLst>
            <pc:docMk/>
            <pc:sldMk cId="1887333439" sldId="504"/>
            <ac:spMk id="5" creationId="{35D2399F-4367-39F6-DD12-666FEE2D3C0E}"/>
          </ac:spMkLst>
        </pc:spChg>
        <pc:spChg chg="del">
          <ac:chgData name="Marde Helbig" userId="0c416eeb-1dd3-4f7c-ab89-e02e229005b5" providerId="ADAL" clId="{7D4DECA9-C8C5-4E55-B516-6B67BC3F6D54}" dt="2024-09-10T11:11:19.940" v="4781" actId="478"/>
          <ac:spMkLst>
            <pc:docMk/>
            <pc:sldMk cId="1887333439" sldId="504"/>
            <ac:spMk id="7" creationId="{1C3649EF-0986-1FCD-7E98-E2B62D0AA2F4}"/>
          </ac:spMkLst>
        </pc:spChg>
        <pc:spChg chg="add del mod">
          <ac:chgData name="Marde Helbig" userId="0c416eeb-1dd3-4f7c-ab89-e02e229005b5" providerId="ADAL" clId="{7D4DECA9-C8C5-4E55-B516-6B67BC3F6D54}" dt="2024-09-10T11:12:46.958" v="4815"/>
          <ac:spMkLst>
            <pc:docMk/>
            <pc:sldMk cId="1887333439" sldId="504"/>
            <ac:spMk id="8" creationId="{F6DD4AA0-F340-F274-21C8-7EB88124072C}"/>
          </ac:spMkLst>
        </pc:spChg>
        <pc:spChg chg="add mod">
          <ac:chgData name="Marde Helbig" userId="0c416eeb-1dd3-4f7c-ab89-e02e229005b5" providerId="ADAL" clId="{7D4DECA9-C8C5-4E55-B516-6B67BC3F6D54}" dt="2024-09-10T13:34:47.281" v="5855" actId="1076"/>
          <ac:spMkLst>
            <pc:docMk/>
            <pc:sldMk cId="1887333439" sldId="504"/>
            <ac:spMk id="9" creationId="{3696B7B7-C317-FFA1-9A40-C8951919DAAD}"/>
          </ac:spMkLst>
        </pc:spChg>
        <pc:spChg chg="add mod">
          <ac:chgData name="Marde Helbig" userId="0c416eeb-1dd3-4f7c-ab89-e02e229005b5" providerId="ADAL" clId="{7D4DECA9-C8C5-4E55-B516-6B67BC3F6D54}" dt="2024-09-10T11:17:54.084" v="5053" actId="1076"/>
          <ac:spMkLst>
            <pc:docMk/>
            <pc:sldMk cId="1887333439" sldId="504"/>
            <ac:spMk id="10" creationId="{E943A946-D519-8A6E-EA36-D084EFABEAC1}"/>
          </ac:spMkLst>
        </pc:spChg>
        <pc:spChg chg="add mod">
          <ac:chgData name="Marde Helbig" userId="0c416eeb-1dd3-4f7c-ab89-e02e229005b5" providerId="ADAL" clId="{7D4DECA9-C8C5-4E55-B516-6B67BC3F6D54}" dt="2024-09-10T11:17:54.084" v="5053" actId="1076"/>
          <ac:spMkLst>
            <pc:docMk/>
            <pc:sldMk cId="1887333439" sldId="504"/>
            <ac:spMk id="11" creationId="{42AF88DD-639E-9FE0-3571-31ABB090CD00}"/>
          </ac:spMkLst>
        </pc:spChg>
        <pc:spChg chg="del">
          <ac:chgData name="Marde Helbig" userId="0c416eeb-1dd3-4f7c-ab89-e02e229005b5" providerId="ADAL" clId="{7D4DECA9-C8C5-4E55-B516-6B67BC3F6D54}" dt="2024-09-10T11:11:51.869" v="4788" actId="478"/>
          <ac:spMkLst>
            <pc:docMk/>
            <pc:sldMk cId="1887333439" sldId="504"/>
            <ac:spMk id="12" creationId="{4EA749B7-B304-61A5-72DD-E3994D86FBF1}"/>
          </ac:spMkLst>
        </pc:spChg>
        <pc:spChg chg="del">
          <ac:chgData name="Marde Helbig" userId="0c416eeb-1dd3-4f7c-ab89-e02e229005b5" providerId="ADAL" clId="{7D4DECA9-C8C5-4E55-B516-6B67BC3F6D54}" dt="2024-09-10T11:11:42.158" v="4785" actId="478"/>
          <ac:spMkLst>
            <pc:docMk/>
            <pc:sldMk cId="1887333439" sldId="504"/>
            <ac:spMk id="13" creationId="{BBFFF79C-FE64-9312-C4EE-F28006EE8826}"/>
          </ac:spMkLst>
        </pc:spChg>
        <pc:spChg chg="del">
          <ac:chgData name="Marde Helbig" userId="0c416eeb-1dd3-4f7c-ab89-e02e229005b5" providerId="ADAL" clId="{7D4DECA9-C8C5-4E55-B516-6B67BC3F6D54}" dt="2024-09-10T11:11:42.158" v="4785" actId="478"/>
          <ac:spMkLst>
            <pc:docMk/>
            <pc:sldMk cId="1887333439" sldId="504"/>
            <ac:spMk id="14" creationId="{6DA8C88A-330F-B7EA-49BC-38A4369D6BF3}"/>
          </ac:spMkLst>
        </pc:spChg>
        <pc:spChg chg="add mod">
          <ac:chgData name="Marde Helbig" userId="0c416eeb-1dd3-4f7c-ab89-e02e229005b5" providerId="ADAL" clId="{7D4DECA9-C8C5-4E55-B516-6B67BC3F6D54}" dt="2024-09-10T11:17:54.084" v="5053" actId="1076"/>
          <ac:spMkLst>
            <pc:docMk/>
            <pc:sldMk cId="1887333439" sldId="504"/>
            <ac:spMk id="15" creationId="{E59926BF-9E4F-9B73-1651-6B5C2A2DF9F4}"/>
          </ac:spMkLst>
        </pc:spChg>
        <pc:spChg chg="del">
          <ac:chgData name="Marde Helbig" userId="0c416eeb-1dd3-4f7c-ab89-e02e229005b5" providerId="ADAL" clId="{7D4DECA9-C8C5-4E55-B516-6B67BC3F6D54}" dt="2024-09-10T11:11:24.942" v="4783" actId="478"/>
          <ac:spMkLst>
            <pc:docMk/>
            <pc:sldMk cId="1887333439" sldId="504"/>
            <ac:spMk id="19" creationId="{D685DECA-4819-D015-2BA2-A2F772B252D4}"/>
          </ac:spMkLst>
        </pc:spChg>
        <pc:spChg chg="del">
          <ac:chgData name="Marde Helbig" userId="0c416eeb-1dd3-4f7c-ab89-e02e229005b5" providerId="ADAL" clId="{7D4DECA9-C8C5-4E55-B516-6B67BC3F6D54}" dt="2024-09-10T11:11:19.940" v="4781" actId="478"/>
          <ac:spMkLst>
            <pc:docMk/>
            <pc:sldMk cId="1887333439" sldId="504"/>
            <ac:spMk id="20" creationId="{006A0AD7-59DF-CFEF-9CD3-562AE41AC233}"/>
          </ac:spMkLst>
        </pc:spChg>
        <pc:spChg chg="del">
          <ac:chgData name="Marde Helbig" userId="0c416eeb-1dd3-4f7c-ab89-e02e229005b5" providerId="ADAL" clId="{7D4DECA9-C8C5-4E55-B516-6B67BC3F6D54}" dt="2024-09-10T11:11:51.017" v="4787" actId="478"/>
          <ac:spMkLst>
            <pc:docMk/>
            <pc:sldMk cId="1887333439" sldId="504"/>
            <ac:spMk id="23" creationId="{07072C16-8546-8745-4A2E-69683B9D8DCE}"/>
          </ac:spMkLst>
        </pc:spChg>
        <pc:spChg chg="del">
          <ac:chgData name="Marde Helbig" userId="0c416eeb-1dd3-4f7c-ab89-e02e229005b5" providerId="ADAL" clId="{7D4DECA9-C8C5-4E55-B516-6B67BC3F6D54}" dt="2024-09-10T11:11:35.108" v="4784" actId="478"/>
          <ac:spMkLst>
            <pc:docMk/>
            <pc:sldMk cId="1887333439" sldId="504"/>
            <ac:spMk id="24" creationId="{E41763F1-2124-0F1F-276F-1FCBAA78456D}"/>
          </ac:spMkLst>
        </pc:spChg>
        <pc:spChg chg="mod">
          <ac:chgData name="Marde Helbig" userId="0c416eeb-1dd3-4f7c-ab89-e02e229005b5" providerId="ADAL" clId="{7D4DECA9-C8C5-4E55-B516-6B67BC3F6D54}" dt="2024-09-10T13:34:50.471" v="5856" actId="1076"/>
          <ac:spMkLst>
            <pc:docMk/>
            <pc:sldMk cId="1887333439" sldId="504"/>
            <ac:spMk id="25" creationId="{10ED2348-183E-DCAB-243C-2E4DEA9970BD}"/>
          </ac:spMkLst>
        </pc:spChg>
        <pc:graphicFrameChg chg="del">
          <ac:chgData name="Marde Helbig" userId="0c416eeb-1dd3-4f7c-ab89-e02e229005b5" providerId="ADAL" clId="{7D4DECA9-C8C5-4E55-B516-6B67BC3F6D54}" dt="2024-09-10T11:11:42.158" v="4785" actId="478"/>
          <ac:graphicFrameMkLst>
            <pc:docMk/>
            <pc:sldMk cId="1887333439" sldId="504"/>
            <ac:graphicFrameMk id="22" creationId="{9069A9DB-D435-CC35-F188-3A5CACAEE8FB}"/>
          </ac:graphicFrameMkLst>
        </pc:graphicFrameChg>
        <pc:picChg chg="mod ord">
          <ac:chgData name="Marde Helbig" userId="0c416eeb-1dd3-4f7c-ab89-e02e229005b5" providerId="ADAL" clId="{7D4DECA9-C8C5-4E55-B516-6B67BC3F6D54}" dt="2024-09-10T13:34:47.281" v="5855" actId="1076"/>
          <ac:picMkLst>
            <pc:docMk/>
            <pc:sldMk cId="1887333439" sldId="504"/>
            <ac:picMk id="18" creationId="{BE1FA16D-0FF5-1826-2F61-71F5DF6355FB}"/>
          </ac:picMkLst>
        </pc:picChg>
      </pc:sldChg>
      <pc:sldChg chg="addSp delSp modSp add mod delAnim modAnim">
        <pc:chgData name="Marde Helbig" userId="0c416eeb-1dd3-4f7c-ab89-e02e229005b5" providerId="ADAL" clId="{7D4DECA9-C8C5-4E55-B516-6B67BC3F6D54}" dt="2024-09-10T11:36:03.180" v="5497" actId="1036"/>
        <pc:sldMkLst>
          <pc:docMk/>
          <pc:sldMk cId="894877869" sldId="505"/>
        </pc:sldMkLst>
        <pc:spChg chg="mod">
          <ac:chgData name="Marde Helbig" userId="0c416eeb-1dd3-4f7c-ab89-e02e229005b5" providerId="ADAL" clId="{7D4DECA9-C8C5-4E55-B516-6B67BC3F6D54}" dt="2024-09-10T11:21:19.309" v="5165" actId="20577"/>
          <ac:spMkLst>
            <pc:docMk/>
            <pc:sldMk cId="894877869" sldId="505"/>
            <ac:spMk id="2" creationId="{38AE7EBC-BBE7-FB62-33AA-C04446D12652}"/>
          </ac:spMkLst>
        </pc:spChg>
        <pc:spChg chg="add mod">
          <ac:chgData name="Marde Helbig" userId="0c416eeb-1dd3-4f7c-ab89-e02e229005b5" providerId="ADAL" clId="{7D4DECA9-C8C5-4E55-B516-6B67BC3F6D54}" dt="2024-09-10T11:36:03.180" v="5497" actId="1036"/>
          <ac:spMkLst>
            <pc:docMk/>
            <pc:sldMk cId="894877869" sldId="505"/>
            <ac:spMk id="3" creationId="{A15C1EF2-1336-60F2-8C14-9BF58AE68B70}"/>
          </ac:spMkLst>
        </pc:spChg>
        <pc:spChg chg="add mod">
          <ac:chgData name="Marde Helbig" userId="0c416eeb-1dd3-4f7c-ab89-e02e229005b5" providerId="ADAL" clId="{7D4DECA9-C8C5-4E55-B516-6B67BC3F6D54}" dt="2024-09-10T11:36:03.180" v="5497" actId="1036"/>
          <ac:spMkLst>
            <pc:docMk/>
            <pc:sldMk cId="894877869" sldId="505"/>
            <ac:spMk id="4" creationId="{D3494E4D-4C70-1C12-4493-C9D4B4269E8B}"/>
          </ac:spMkLst>
        </pc:spChg>
        <pc:spChg chg="add mod">
          <ac:chgData name="Marde Helbig" userId="0c416eeb-1dd3-4f7c-ab89-e02e229005b5" providerId="ADAL" clId="{7D4DECA9-C8C5-4E55-B516-6B67BC3F6D54}" dt="2024-09-10T11:36:03.180" v="5497" actId="1036"/>
          <ac:spMkLst>
            <pc:docMk/>
            <pc:sldMk cId="894877869" sldId="505"/>
            <ac:spMk id="7" creationId="{4CDECCA2-059D-654A-131E-8398EDFAEA28}"/>
          </ac:spMkLst>
        </pc:spChg>
        <pc:spChg chg="add mod">
          <ac:chgData name="Marde Helbig" userId="0c416eeb-1dd3-4f7c-ab89-e02e229005b5" providerId="ADAL" clId="{7D4DECA9-C8C5-4E55-B516-6B67BC3F6D54}" dt="2024-09-10T11:36:03.180" v="5497" actId="1036"/>
          <ac:spMkLst>
            <pc:docMk/>
            <pc:sldMk cId="894877869" sldId="505"/>
            <ac:spMk id="8" creationId="{F2461685-B07B-7781-6FE5-804A8E0DCBCC}"/>
          </ac:spMkLst>
        </pc:spChg>
        <pc:spChg chg="mod">
          <ac:chgData name="Marde Helbig" userId="0c416eeb-1dd3-4f7c-ab89-e02e229005b5" providerId="ADAL" clId="{7D4DECA9-C8C5-4E55-B516-6B67BC3F6D54}" dt="2024-09-10T11:35:16.753" v="5406" actId="1035"/>
          <ac:spMkLst>
            <pc:docMk/>
            <pc:sldMk cId="894877869" sldId="505"/>
            <ac:spMk id="9" creationId="{3696B7B7-C317-FFA1-9A40-C8951919DAAD}"/>
          </ac:spMkLst>
        </pc:spChg>
        <pc:spChg chg="mod">
          <ac:chgData name="Marde Helbig" userId="0c416eeb-1dd3-4f7c-ab89-e02e229005b5" providerId="ADAL" clId="{7D4DECA9-C8C5-4E55-B516-6B67BC3F6D54}" dt="2024-09-10T11:35:21.809" v="5425" actId="1036"/>
          <ac:spMkLst>
            <pc:docMk/>
            <pc:sldMk cId="894877869" sldId="505"/>
            <ac:spMk id="10" creationId="{E943A946-D519-8A6E-EA36-D084EFABEAC1}"/>
          </ac:spMkLst>
        </pc:spChg>
        <pc:spChg chg="del mod">
          <ac:chgData name="Marde Helbig" userId="0c416eeb-1dd3-4f7c-ab89-e02e229005b5" providerId="ADAL" clId="{7D4DECA9-C8C5-4E55-B516-6B67BC3F6D54}" dt="2024-09-10T11:21:25.232" v="5166" actId="478"/>
          <ac:spMkLst>
            <pc:docMk/>
            <pc:sldMk cId="894877869" sldId="505"/>
            <ac:spMk id="11" creationId="{42AF88DD-639E-9FE0-3571-31ABB090CD00}"/>
          </ac:spMkLst>
        </pc:spChg>
        <pc:spChg chg="add mod">
          <ac:chgData name="Marde Helbig" userId="0c416eeb-1dd3-4f7c-ab89-e02e229005b5" providerId="ADAL" clId="{7D4DECA9-C8C5-4E55-B516-6B67BC3F6D54}" dt="2024-09-10T11:35:56.001" v="5484" actId="20577"/>
          <ac:spMkLst>
            <pc:docMk/>
            <pc:sldMk cId="894877869" sldId="505"/>
            <ac:spMk id="12" creationId="{A37AD922-E80B-37D8-F052-37A470FDD5C1}"/>
          </ac:spMkLst>
        </pc:spChg>
        <pc:spChg chg="del">
          <ac:chgData name="Marde Helbig" userId="0c416eeb-1dd3-4f7c-ab89-e02e229005b5" providerId="ADAL" clId="{7D4DECA9-C8C5-4E55-B516-6B67BC3F6D54}" dt="2024-09-10T11:20:14.194" v="5148" actId="478"/>
          <ac:spMkLst>
            <pc:docMk/>
            <pc:sldMk cId="894877869" sldId="505"/>
            <ac:spMk id="15" creationId="{E59926BF-9E4F-9B73-1651-6B5C2A2DF9F4}"/>
          </ac:spMkLst>
        </pc:spChg>
        <pc:spChg chg="del">
          <ac:chgData name="Marde Helbig" userId="0c416eeb-1dd3-4f7c-ab89-e02e229005b5" providerId="ADAL" clId="{7D4DECA9-C8C5-4E55-B516-6B67BC3F6D54}" dt="2024-09-10T11:20:08.514" v="5146" actId="478"/>
          <ac:spMkLst>
            <pc:docMk/>
            <pc:sldMk cId="894877869" sldId="505"/>
            <ac:spMk id="25" creationId="{10ED2348-183E-DCAB-243C-2E4DEA9970BD}"/>
          </ac:spMkLst>
        </pc:spChg>
        <pc:picChg chg="add mod">
          <ac:chgData name="Marde Helbig" userId="0c416eeb-1dd3-4f7c-ab89-e02e229005b5" providerId="ADAL" clId="{7D4DECA9-C8C5-4E55-B516-6B67BC3F6D54}" dt="2024-09-10T11:36:03.180" v="5497" actId="1036"/>
          <ac:picMkLst>
            <pc:docMk/>
            <pc:sldMk cId="894877869" sldId="505"/>
            <ac:picMk id="5" creationId="{7598A432-B9AB-201A-3475-E5B2861F5C0A}"/>
          </ac:picMkLst>
        </pc:picChg>
        <pc:picChg chg="del">
          <ac:chgData name="Marde Helbig" userId="0c416eeb-1dd3-4f7c-ab89-e02e229005b5" providerId="ADAL" clId="{7D4DECA9-C8C5-4E55-B516-6B67BC3F6D54}" dt="2024-09-10T11:19:07.103" v="5087" actId="478"/>
          <ac:picMkLst>
            <pc:docMk/>
            <pc:sldMk cId="894877869" sldId="505"/>
            <ac:picMk id="18" creationId="{BE1FA16D-0FF5-1826-2F61-71F5DF6355FB}"/>
          </ac:picMkLst>
        </pc:picChg>
      </pc:sldChg>
      <pc:sldChg chg="addSp delSp modSp add mod delAnim">
        <pc:chgData name="Marde Helbig" userId="0c416eeb-1dd3-4f7c-ab89-e02e229005b5" providerId="ADAL" clId="{7D4DECA9-C8C5-4E55-B516-6B67BC3F6D54}" dt="2024-09-10T13:36:01.925" v="5857" actId="14100"/>
        <pc:sldMkLst>
          <pc:docMk/>
          <pc:sldMk cId="1700727648" sldId="506"/>
        </pc:sldMkLst>
        <pc:spChg chg="mod">
          <ac:chgData name="Marde Helbig" userId="0c416eeb-1dd3-4f7c-ab89-e02e229005b5" providerId="ADAL" clId="{7D4DECA9-C8C5-4E55-B516-6B67BC3F6D54}" dt="2024-09-10T11:41:49.601" v="5541" actId="255"/>
          <ac:spMkLst>
            <pc:docMk/>
            <pc:sldMk cId="1700727648" sldId="506"/>
            <ac:spMk id="2" creationId="{38AE7EBC-BBE7-FB62-33AA-C04446D12652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3" creationId="{A15C1EF2-1336-60F2-8C14-9BF58AE68B70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4" creationId="{D3494E4D-4C70-1C12-4493-C9D4B4269E8B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7" creationId="{4CDECCA2-059D-654A-131E-8398EDFAEA28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8" creationId="{F2461685-B07B-7781-6FE5-804A8E0DCBCC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9" creationId="{3696B7B7-C317-FFA1-9A40-C8951919DAAD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10" creationId="{E943A946-D519-8A6E-EA36-D084EFABEAC1}"/>
          </ac:spMkLst>
        </pc:spChg>
        <pc:spChg chg="del">
          <ac:chgData name="Marde Helbig" userId="0c416eeb-1dd3-4f7c-ab89-e02e229005b5" providerId="ADAL" clId="{7D4DECA9-C8C5-4E55-B516-6B67BC3F6D54}" dt="2024-09-10T11:41:24.872" v="5514" actId="478"/>
          <ac:spMkLst>
            <pc:docMk/>
            <pc:sldMk cId="1700727648" sldId="506"/>
            <ac:spMk id="12" creationId="{A37AD922-E80B-37D8-F052-37A470FDD5C1}"/>
          </ac:spMkLst>
        </pc:spChg>
        <pc:picChg chg="del">
          <ac:chgData name="Marde Helbig" userId="0c416eeb-1dd3-4f7c-ab89-e02e229005b5" providerId="ADAL" clId="{7D4DECA9-C8C5-4E55-B516-6B67BC3F6D54}" dt="2024-09-10T11:41:26.330" v="5515" actId="478"/>
          <ac:picMkLst>
            <pc:docMk/>
            <pc:sldMk cId="1700727648" sldId="506"/>
            <ac:picMk id="5" creationId="{7598A432-B9AB-201A-3475-E5B2861F5C0A}"/>
          </ac:picMkLst>
        </pc:picChg>
        <pc:picChg chg="add mod">
          <ac:chgData name="Marde Helbig" userId="0c416eeb-1dd3-4f7c-ab89-e02e229005b5" providerId="ADAL" clId="{7D4DECA9-C8C5-4E55-B516-6B67BC3F6D54}" dt="2024-09-10T13:36:01.925" v="5857" actId="14100"/>
          <ac:picMkLst>
            <pc:docMk/>
            <pc:sldMk cId="1700727648" sldId="506"/>
            <ac:picMk id="13" creationId="{82EACCC4-E41B-78D5-706F-9FC95EBCC9BA}"/>
          </ac:picMkLst>
        </pc:picChg>
      </pc:sldChg>
      <pc:sldChg chg="addSp delSp modSp add mod">
        <pc:chgData name="Marde Helbig" userId="0c416eeb-1dd3-4f7c-ab89-e02e229005b5" providerId="ADAL" clId="{7D4DECA9-C8C5-4E55-B516-6B67BC3F6D54}" dt="2024-09-10T11:50:43.448" v="5555" actId="1076"/>
        <pc:sldMkLst>
          <pc:docMk/>
          <pc:sldMk cId="1242571372" sldId="507"/>
        </pc:sldMkLst>
        <pc:picChg chg="add mod">
          <ac:chgData name="Marde Helbig" userId="0c416eeb-1dd3-4f7c-ab89-e02e229005b5" providerId="ADAL" clId="{7D4DECA9-C8C5-4E55-B516-6B67BC3F6D54}" dt="2024-09-10T11:50:43.448" v="5555" actId="1076"/>
          <ac:picMkLst>
            <pc:docMk/>
            <pc:sldMk cId="1242571372" sldId="507"/>
            <ac:picMk id="4" creationId="{773042D2-69E4-993B-7C2C-22EBC68A227C}"/>
          </ac:picMkLst>
        </pc:picChg>
        <pc:picChg chg="add mod">
          <ac:chgData name="Marde Helbig" userId="0c416eeb-1dd3-4f7c-ab89-e02e229005b5" providerId="ADAL" clId="{7D4DECA9-C8C5-4E55-B516-6B67BC3F6D54}" dt="2024-09-10T11:50:37.310" v="5553" actId="1076"/>
          <ac:picMkLst>
            <pc:docMk/>
            <pc:sldMk cId="1242571372" sldId="507"/>
            <ac:picMk id="7" creationId="{A298A538-94FD-C1B5-E7F3-079A123B2FF3}"/>
          </ac:picMkLst>
        </pc:picChg>
        <pc:picChg chg="del">
          <ac:chgData name="Marde Helbig" userId="0c416eeb-1dd3-4f7c-ab89-e02e229005b5" providerId="ADAL" clId="{7D4DECA9-C8C5-4E55-B516-6B67BC3F6D54}" dt="2024-09-10T11:42:33.831" v="5548" actId="478"/>
          <ac:picMkLst>
            <pc:docMk/>
            <pc:sldMk cId="1242571372" sldId="507"/>
            <ac:picMk id="13" creationId="{82EACCC4-E41B-78D5-706F-9FC95EBCC9BA}"/>
          </ac:picMkLst>
        </pc:picChg>
      </pc:sldChg>
      <pc:sldChg chg="addSp delSp modSp add mod ord">
        <pc:chgData name="Marde Helbig" userId="0c416eeb-1dd3-4f7c-ab89-e02e229005b5" providerId="ADAL" clId="{7D4DECA9-C8C5-4E55-B516-6B67BC3F6D54}" dt="2024-09-10T13:36:48.874" v="5859" actId="14100"/>
        <pc:sldMkLst>
          <pc:docMk/>
          <pc:sldMk cId="2979368052" sldId="508"/>
        </pc:sldMkLst>
        <pc:spChg chg="mod">
          <ac:chgData name="Marde Helbig" userId="0c416eeb-1dd3-4f7c-ab89-e02e229005b5" providerId="ADAL" clId="{7D4DECA9-C8C5-4E55-B516-6B67BC3F6D54}" dt="2024-09-10T11:52:43.312" v="5578" actId="20577"/>
          <ac:spMkLst>
            <pc:docMk/>
            <pc:sldMk cId="2979368052" sldId="508"/>
            <ac:spMk id="2" creationId="{38AE7EBC-BBE7-FB62-33AA-C04446D12652}"/>
          </ac:spMkLst>
        </pc:spChg>
        <pc:picChg chg="add mod">
          <ac:chgData name="Marde Helbig" userId="0c416eeb-1dd3-4f7c-ab89-e02e229005b5" providerId="ADAL" clId="{7D4DECA9-C8C5-4E55-B516-6B67BC3F6D54}" dt="2024-09-10T13:36:48.874" v="5859" actId="14100"/>
          <ac:picMkLst>
            <pc:docMk/>
            <pc:sldMk cId="2979368052" sldId="508"/>
            <ac:picMk id="4" creationId="{6B6D1FBA-7005-0CF0-F870-5080162C6766}"/>
          </ac:picMkLst>
        </pc:picChg>
        <pc:picChg chg="del">
          <ac:chgData name="Marde Helbig" userId="0c416eeb-1dd3-4f7c-ab89-e02e229005b5" providerId="ADAL" clId="{7D4DECA9-C8C5-4E55-B516-6B67BC3F6D54}" dt="2024-09-10T11:51:15.835" v="5560" actId="478"/>
          <ac:picMkLst>
            <pc:docMk/>
            <pc:sldMk cId="2979368052" sldId="508"/>
            <ac:picMk id="13" creationId="{82EACCC4-E41B-78D5-706F-9FC95EBCC9BA}"/>
          </ac:picMkLst>
        </pc:picChg>
      </pc:sldChg>
      <pc:sldChg chg="addSp delSp modSp add mod ord modAnim">
        <pc:chgData name="Marde Helbig" userId="0c416eeb-1dd3-4f7c-ab89-e02e229005b5" providerId="ADAL" clId="{7D4DECA9-C8C5-4E55-B516-6B67BC3F6D54}" dt="2024-09-10T11:57:07.024" v="5690" actId="14100"/>
        <pc:sldMkLst>
          <pc:docMk/>
          <pc:sldMk cId="3446962404" sldId="509"/>
        </pc:sldMkLst>
        <pc:spChg chg="mod">
          <ac:chgData name="Marde Helbig" userId="0c416eeb-1dd3-4f7c-ab89-e02e229005b5" providerId="ADAL" clId="{7D4DECA9-C8C5-4E55-B516-6B67BC3F6D54}" dt="2024-09-10T11:52:51.409" v="5588" actId="20577"/>
          <ac:spMkLst>
            <pc:docMk/>
            <pc:sldMk cId="3446962404" sldId="509"/>
            <ac:spMk id="2" creationId="{38AE7EBC-BBE7-FB62-33AA-C04446D12652}"/>
          </ac:spMkLst>
        </pc:spChg>
        <pc:spChg chg="add mod">
          <ac:chgData name="Marde Helbig" userId="0c416eeb-1dd3-4f7c-ab89-e02e229005b5" providerId="ADAL" clId="{7D4DECA9-C8C5-4E55-B516-6B67BC3F6D54}" dt="2024-09-10T11:57:07.024" v="5690" actId="14100"/>
          <ac:spMkLst>
            <pc:docMk/>
            <pc:sldMk cId="3446962404" sldId="509"/>
            <ac:spMk id="9" creationId="{D3AE07A6-E0C6-6244-BA43-695EE64FDF38}"/>
          </ac:spMkLst>
        </pc:spChg>
        <pc:picChg chg="del">
          <ac:chgData name="Marde Helbig" userId="0c416eeb-1dd3-4f7c-ab89-e02e229005b5" providerId="ADAL" clId="{7D4DECA9-C8C5-4E55-B516-6B67BC3F6D54}" dt="2024-09-10T11:55:45.709" v="5589" actId="478"/>
          <ac:picMkLst>
            <pc:docMk/>
            <pc:sldMk cId="3446962404" sldId="509"/>
            <ac:picMk id="4" creationId="{773042D2-69E4-993B-7C2C-22EBC68A227C}"/>
          </ac:picMkLst>
        </pc:picChg>
        <pc:picChg chg="add mod">
          <ac:chgData name="Marde Helbig" userId="0c416eeb-1dd3-4f7c-ab89-e02e229005b5" providerId="ADAL" clId="{7D4DECA9-C8C5-4E55-B516-6B67BC3F6D54}" dt="2024-09-10T11:55:59.569" v="5593" actId="1076"/>
          <ac:picMkLst>
            <pc:docMk/>
            <pc:sldMk cId="3446962404" sldId="509"/>
            <ac:picMk id="5" creationId="{762659D4-31EA-49D0-329F-5F82B8370AFD}"/>
          </ac:picMkLst>
        </pc:picChg>
        <pc:picChg chg="del">
          <ac:chgData name="Marde Helbig" userId="0c416eeb-1dd3-4f7c-ab89-e02e229005b5" providerId="ADAL" clId="{7D4DECA9-C8C5-4E55-B516-6B67BC3F6D54}" dt="2024-09-10T11:55:49.828" v="5590" actId="478"/>
          <ac:picMkLst>
            <pc:docMk/>
            <pc:sldMk cId="3446962404" sldId="509"/>
            <ac:picMk id="7" creationId="{A298A538-94FD-C1B5-E7F3-079A123B2FF3}"/>
          </ac:picMkLst>
        </pc:picChg>
        <pc:picChg chg="add mod">
          <ac:chgData name="Marde Helbig" userId="0c416eeb-1dd3-4f7c-ab89-e02e229005b5" providerId="ADAL" clId="{7D4DECA9-C8C5-4E55-B516-6B67BC3F6D54}" dt="2024-09-10T11:56:16.816" v="5597" actId="14100"/>
          <ac:picMkLst>
            <pc:docMk/>
            <pc:sldMk cId="3446962404" sldId="509"/>
            <ac:picMk id="8" creationId="{E1EC9797-E81B-9DF1-6C71-9F5F8E540B00}"/>
          </ac:picMkLst>
        </pc:picChg>
      </pc:sldChg>
      <pc:sldChg chg="addSp delSp modSp add mod delAnim">
        <pc:chgData name="Marde Helbig" userId="0c416eeb-1dd3-4f7c-ab89-e02e229005b5" providerId="ADAL" clId="{7D4DECA9-C8C5-4E55-B516-6B67BC3F6D54}" dt="2024-09-10T13:45:33.989" v="5881" actId="9405"/>
        <pc:sldMkLst>
          <pc:docMk/>
          <pc:sldMk cId="662061790" sldId="510"/>
        </pc:sldMkLst>
        <pc:spChg chg="del">
          <ac:chgData name="Marde Helbig" userId="0c416eeb-1dd3-4f7c-ab89-e02e229005b5" providerId="ADAL" clId="{7D4DECA9-C8C5-4E55-B516-6B67BC3F6D54}" dt="2024-09-10T11:57:27.957" v="5693" actId="478"/>
          <ac:spMkLst>
            <pc:docMk/>
            <pc:sldMk cId="662061790" sldId="510"/>
            <ac:spMk id="9" creationId="{D3AE07A6-E0C6-6244-BA43-695EE64FDF38}"/>
          </ac:spMkLst>
        </pc:spChg>
        <pc:picChg chg="add del mod">
          <ac:chgData name="Marde Helbig" userId="0c416eeb-1dd3-4f7c-ab89-e02e229005b5" providerId="ADAL" clId="{7D4DECA9-C8C5-4E55-B516-6B67BC3F6D54}" dt="2024-09-10T13:37:30.808" v="5860" actId="478"/>
          <ac:picMkLst>
            <pc:docMk/>
            <pc:sldMk cId="662061790" sldId="510"/>
            <ac:picMk id="4" creationId="{58B63785-5F5B-784C-862D-A966DCFBCB86}"/>
          </ac:picMkLst>
        </pc:picChg>
        <pc:picChg chg="del">
          <ac:chgData name="Marde Helbig" userId="0c416eeb-1dd3-4f7c-ab89-e02e229005b5" providerId="ADAL" clId="{7D4DECA9-C8C5-4E55-B516-6B67BC3F6D54}" dt="2024-09-10T11:57:30.498" v="5694" actId="478"/>
          <ac:picMkLst>
            <pc:docMk/>
            <pc:sldMk cId="662061790" sldId="510"/>
            <ac:picMk id="5" creationId="{762659D4-31EA-49D0-329F-5F82B8370AFD}"/>
          </ac:picMkLst>
        </pc:picChg>
        <pc:picChg chg="add mod ord">
          <ac:chgData name="Marde Helbig" userId="0c416eeb-1dd3-4f7c-ab89-e02e229005b5" providerId="ADAL" clId="{7D4DECA9-C8C5-4E55-B516-6B67BC3F6D54}" dt="2024-09-10T13:45:06.867" v="5875" actId="166"/>
          <ac:picMkLst>
            <pc:docMk/>
            <pc:sldMk cId="662061790" sldId="510"/>
            <ac:picMk id="7" creationId="{8AB7350D-935F-36AD-258F-5D0E65242802}"/>
          </ac:picMkLst>
        </pc:picChg>
        <pc:picChg chg="del">
          <ac:chgData name="Marde Helbig" userId="0c416eeb-1dd3-4f7c-ab89-e02e229005b5" providerId="ADAL" clId="{7D4DECA9-C8C5-4E55-B516-6B67BC3F6D54}" dt="2024-09-10T11:57:26.173" v="5692" actId="478"/>
          <ac:picMkLst>
            <pc:docMk/>
            <pc:sldMk cId="662061790" sldId="510"/>
            <ac:picMk id="8" creationId="{E1EC9797-E81B-9DF1-6C71-9F5F8E540B00}"/>
          </ac:picMkLst>
        </pc:picChg>
        <pc:picChg chg="add del mod">
          <ac:chgData name="Marde Helbig" userId="0c416eeb-1dd3-4f7c-ab89-e02e229005b5" providerId="ADAL" clId="{7D4DECA9-C8C5-4E55-B516-6B67BC3F6D54}" dt="2024-09-10T13:44:41.950" v="5867" actId="478"/>
          <ac:picMkLst>
            <pc:docMk/>
            <pc:sldMk cId="662061790" sldId="510"/>
            <ac:picMk id="11" creationId="{EE101BCF-A7B2-DB0E-3FFE-38A6B19BA116}"/>
          </ac:picMkLst>
        </pc:picChg>
        <pc:picChg chg="add mod">
          <ac:chgData name="Marde Helbig" userId="0c416eeb-1dd3-4f7c-ab89-e02e229005b5" providerId="ADAL" clId="{7D4DECA9-C8C5-4E55-B516-6B67BC3F6D54}" dt="2024-09-10T13:45:01.490" v="5873" actId="1076"/>
          <ac:picMkLst>
            <pc:docMk/>
            <pc:sldMk cId="662061790" sldId="510"/>
            <ac:picMk id="13" creationId="{176AE277-91EB-A067-5387-4CB635A30625}"/>
          </ac:picMkLst>
        </pc:picChg>
        <pc:inkChg chg="add">
          <ac:chgData name="Marde Helbig" userId="0c416eeb-1dd3-4f7c-ab89-e02e229005b5" providerId="ADAL" clId="{7D4DECA9-C8C5-4E55-B516-6B67BC3F6D54}" dt="2024-09-10T13:45:16.639" v="5876" actId="9405"/>
          <ac:inkMkLst>
            <pc:docMk/>
            <pc:sldMk cId="662061790" sldId="510"/>
            <ac:inkMk id="14" creationId="{A6A11E48-4CCA-ACDC-6557-1C09672D68F5}"/>
          </ac:inkMkLst>
        </pc:inkChg>
        <pc:inkChg chg="add">
          <ac:chgData name="Marde Helbig" userId="0c416eeb-1dd3-4f7c-ab89-e02e229005b5" providerId="ADAL" clId="{7D4DECA9-C8C5-4E55-B516-6B67BC3F6D54}" dt="2024-09-10T13:45:19.748" v="5877" actId="9405"/>
          <ac:inkMkLst>
            <pc:docMk/>
            <pc:sldMk cId="662061790" sldId="510"/>
            <ac:inkMk id="15" creationId="{BAD5E04F-92ED-3D45-EF9E-8944D214F3AB}"/>
          </ac:inkMkLst>
        </pc:inkChg>
        <pc:inkChg chg="add del">
          <ac:chgData name="Marde Helbig" userId="0c416eeb-1dd3-4f7c-ab89-e02e229005b5" providerId="ADAL" clId="{7D4DECA9-C8C5-4E55-B516-6B67BC3F6D54}" dt="2024-09-10T13:45:26.726" v="5879" actId="9405"/>
          <ac:inkMkLst>
            <pc:docMk/>
            <pc:sldMk cId="662061790" sldId="510"/>
            <ac:inkMk id="16" creationId="{8728CCE7-2D5C-4F29-9517-10D48BB5994F}"/>
          </ac:inkMkLst>
        </pc:inkChg>
        <pc:inkChg chg="add">
          <ac:chgData name="Marde Helbig" userId="0c416eeb-1dd3-4f7c-ab89-e02e229005b5" providerId="ADAL" clId="{7D4DECA9-C8C5-4E55-B516-6B67BC3F6D54}" dt="2024-09-10T13:45:30.486" v="5880" actId="9405"/>
          <ac:inkMkLst>
            <pc:docMk/>
            <pc:sldMk cId="662061790" sldId="510"/>
            <ac:inkMk id="17" creationId="{9B7F5C89-EB3D-F65F-64F9-9759C812800B}"/>
          </ac:inkMkLst>
        </pc:inkChg>
        <pc:inkChg chg="add">
          <ac:chgData name="Marde Helbig" userId="0c416eeb-1dd3-4f7c-ab89-e02e229005b5" providerId="ADAL" clId="{7D4DECA9-C8C5-4E55-B516-6B67BC3F6D54}" dt="2024-09-10T13:45:33.989" v="5881" actId="9405"/>
          <ac:inkMkLst>
            <pc:docMk/>
            <pc:sldMk cId="662061790" sldId="510"/>
            <ac:inkMk id="18" creationId="{8AE93113-17A9-C1D6-10D8-6340462AA232}"/>
          </ac:inkMkLst>
        </pc:inkChg>
      </pc:sldChg>
      <pc:sldChg chg="addSp delSp modSp add del mod">
        <pc:chgData name="Marde Helbig" userId="0c416eeb-1dd3-4f7c-ab89-e02e229005b5" providerId="ADAL" clId="{7D4DECA9-C8C5-4E55-B516-6B67BC3F6D54}" dt="2024-09-10T13:42:34.580" v="5866" actId="47"/>
        <pc:sldMkLst>
          <pc:docMk/>
          <pc:sldMk cId="3653922756" sldId="511"/>
        </pc:sldMkLst>
        <pc:spChg chg="mod">
          <ac:chgData name="Marde Helbig" userId="0c416eeb-1dd3-4f7c-ab89-e02e229005b5" providerId="ADAL" clId="{7D4DECA9-C8C5-4E55-B516-6B67BC3F6D54}" dt="2024-09-10T12:03:12.594" v="5731" actId="20577"/>
          <ac:spMkLst>
            <pc:docMk/>
            <pc:sldMk cId="3653922756" sldId="511"/>
            <ac:spMk id="2" creationId="{38AE7EBC-BBE7-FB62-33AA-C04446D12652}"/>
          </ac:spMkLst>
        </pc:spChg>
        <pc:picChg chg="del">
          <ac:chgData name="Marde Helbig" userId="0c416eeb-1dd3-4f7c-ab89-e02e229005b5" providerId="ADAL" clId="{7D4DECA9-C8C5-4E55-B516-6B67BC3F6D54}" dt="2024-09-10T12:03:15.098" v="5732" actId="478"/>
          <ac:picMkLst>
            <pc:docMk/>
            <pc:sldMk cId="3653922756" sldId="511"/>
            <ac:picMk id="4" creationId="{58B63785-5F5B-784C-862D-A966DCFBCB86}"/>
          </ac:picMkLst>
        </pc:picChg>
        <pc:picChg chg="add mod">
          <ac:chgData name="Marde Helbig" userId="0c416eeb-1dd3-4f7c-ab89-e02e229005b5" providerId="ADAL" clId="{7D4DECA9-C8C5-4E55-B516-6B67BC3F6D54}" dt="2024-09-10T13:11:41.649" v="5736" actId="1076"/>
          <ac:picMkLst>
            <pc:docMk/>
            <pc:sldMk cId="3653922756" sldId="511"/>
            <ac:picMk id="5" creationId="{658D92F5-1CE9-ECB9-0E47-234B6E1E641E}"/>
          </ac:picMkLst>
        </pc:picChg>
        <pc:picChg chg="del">
          <ac:chgData name="Marde Helbig" userId="0c416eeb-1dd3-4f7c-ab89-e02e229005b5" providerId="ADAL" clId="{7D4DECA9-C8C5-4E55-B516-6B67BC3F6D54}" dt="2024-09-10T12:03:16.234" v="5733" actId="478"/>
          <ac:picMkLst>
            <pc:docMk/>
            <pc:sldMk cId="3653922756" sldId="511"/>
            <ac:picMk id="7" creationId="{8AB7350D-935F-36AD-258F-5D0E65242802}"/>
          </ac:picMkLst>
        </pc:picChg>
        <pc:picChg chg="add">
          <ac:chgData name="Marde Helbig" userId="0c416eeb-1dd3-4f7c-ab89-e02e229005b5" providerId="ADAL" clId="{7D4DECA9-C8C5-4E55-B516-6B67BC3F6D54}" dt="2024-09-10T13:13:38.263" v="5737" actId="22"/>
          <ac:picMkLst>
            <pc:docMk/>
            <pc:sldMk cId="3653922756" sldId="511"/>
            <ac:picMk id="9" creationId="{B44334E5-3DE9-A17E-D9B7-D86AAF2634AA}"/>
          </ac:picMkLst>
        </pc:picChg>
      </pc:sldChg>
      <pc:sldChg chg="addSp modSp add mod">
        <pc:chgData name="Marde Helbig" userId="0c416eeb-1dd3-4f7c-ab89-e02e229005b5" providerId="ADAL" clId="{7D4DECA9-C8C5-4E55-B516-6B67BC3F6D54}" dt="2024-09-10T13:48:47.385" v="5885" actId="1076"/>
        <pc:sldMkLst>
          <pc:docMk/>
          <pc:sldMk cId="1062466844" sldId="512"/>
        </pc:sldMkLst>
        <pc:spChg chg="mod">
          <ac:chgData name="Marde Helbig" userId="0c416eeb-1dd3-4f7c-ab89-e02e229005b5" providerId="ADAL" clId="{7D4DECA9-C8C5-4E55-B516-6B67BC3F6D54}" dt="2024-09-10T13:14:20.353" v="5742" actId="1076"/>
          <ac:spMkLst>
            <pc:docMk/>
            <pc:sldMk cId="1062466844" sldId="512"/>
            <ac:spMk id="2" creationId="{38AE7EBC-BBE7-FB62-33AA-C04446D12652}"/>
          </ac:spMkLst>
        </pc:spChg>
        <pc:picChg chg="add mod">
          <ac:chgData name="Marde Helbig" userId="0c416eeb-1dd3-4f7c-ab89-e02e229005b5" providerId="ADAL" clId="{7D4DECA9-C8C5-4E55-B516-6B67BC3F6D54}" dt="2024-09-10T13:48:47.385" v="5885" actId="1076"/>
          <ac:picMkLst>
            <pc:docMk/>
            <pc:sldMk cId="1062466844" sldId="512"/>
            <ac:picMk id="4" creationId="{616D98AD-7F0C-12D1-F977-709F33170886}"/>
          </ac:picMkLst>
        </pc:picChg>
        <pc:picChg chg="mod">
          <ac:chgData name="Marde Helbig" userId="0c416eeb-1dd3-4f7c-ab89-e02e229005b5" providerId="ADAL" clId="{7D4DECA9-C8C5-4E55-B516-6B67BC3F6D54}" dt="2024-09-10T13:14:05.688" v="5741" actId="1076"/>
          <ac:picMkLst>
            <pc:docMk/>
            <pc:sldMk cId="1062466844" sldId="512"/>
            <ac:picMk id="5" creationId="{658D92F5-1CE9-ECB9-0E47-234B6E1E641E}"/>
          </ac:picMkLst>
        </pc:picChg>
        <pc:picChg chg="mod">
          <ac:chgData name="Marde Helbig" userId="0c416eeb-1dd3-4f7c-ab89-e02e229005b5" providerId="ADAL" clId="{7D4DECA9-C8C5-4E55-B516-6B67BC3F6D54}" dt="2024-09-10T13:14:02.810" v="5740" actId="1076"/>
          <ac:picMkLst>
            <pc:docMk/>
            <pc:sldMk cId="1062466844" sldId="512"/>
            <ac:picMk id="9" creationId="{B44334E5-3DE9-A17E-D9B7-D86AAF2634AA}"/>
          </ac:picMkLst>
        </pc:picChg>
      </pc:sldChg>
    </pc:docChg>
  </pc:docChgLst>
  <pc:docChgLst>
    <pc:chgData name="Devyn Sullivan" userId="S::devyn.sullivan@griffithuni.edu.au::5f333579-2bf8-4d09-8f58-c3ab65232a96" providerId="AD" clId="Web-{7BD15249-4D41-353E-CBAA-6237B410157A}"/>
    <pc:docChg chg="modSld">
      <pc:chgData name="Devyn Sullivan" userId="S::devyn.sullivan@griffithuni.edu.au::5f333579-2bf8-4d09-8f58-c3ab65232a96" providerId="AD" clId="Web-{7BD15249-4D41-353E-CBAA-6237B410157A}" dt="2024-09-20T03:48:10.152" v="2" actId="1076"/>
      <pc:docMkLst>
        <pc:docMk/>
      </pc:docMkLst>
      <pc:sldChg chg="modSp">
        <pc:chgData name="Devyn Sullivan" userId="S::devyn.sullivan@griffithuni.edu.au::5f333579-2bf8-4d09-8f58-c3ab65232a96" providerId="AD" clId="Web-{7BD15249-4D41-353E-CBAA-6237B410157A}" dt="2024-09-20T03:48:10.152" v="2" actId="1076"/>
        <pc:sldMkLst>
          <pc:docMk/>
          <pc:sldMk cId="1062466844" sldId="512"/>
        </pc:sldMkLst>
        <pc:picChg chg="mod">
          <ac:chgData name="Devyn Sullivan" userId="S::devyn.sullivan@griffithuni.edu.au::5f333579-2bf8-4d09-8f58-c3ab65232a96" providerId="AD" clId="Web-{7BD15249-4D41-353E-CBAA-6237B410157A}" dt="2024-09-20T03:48:10.152" v="2" actId="1076"/>
          <ac:picMkLst>
            <pc:docMk/>
            <pc:sldMk cId="1062466844" sldId="512"/>
            <ac:picMk id="5" creationId="{658D92F5-1CE9-ECB9-0E47-234B6E1E641E}"/>
          </ac:picMkLst>
        </pc:picChg>
      </pc:sldChg>
    </pc:docChg>
  </pc:docChgLst>
  <pc:docChgLst>
    <pc:chgData name="Michelle Murutsi" userId="S::michelle.murutsi@griffithuni.edu.au::2d76ef34-8583-4f53-a593-3efb477cb054" providerId="AD" clId="Web-{8A074E49-28CE-539D-C1E1-3E3137BD6EF8}"/>
    <pc:docChg chg="addSld delSld">
      <pc:chgData name="Michelle Murutsi" userId="S::michelle.murutsi@griffithuni.edu.au::2d76ef34-8583-4f53-a593-3efb477cb054" providerId="AD" clId="Web-{8A074E49-28CE-539D-C1E1-3E3137BD6EF8}" dt="2024-09-22T02:56:27.549" v="1"/>
      <pc:docMkLst>
        <pc:docMk/>
      </pc:docMkLst>
      <pc:sldChg chg="new del">
        <pc:chgData name="Michelle Murutsi" userId="S::michelle.murutsi@griffithuni.edu.au::2d76ef34-8583-4f53-a593-3efb477cb054" providerId="AD" clId="Web-{8A074E49-28CE-539D-C1E1-3E3137BD6EF8}" dt="2024-09-22T02:56:27.549" v="1"/>
        <pc:sldMkLst>
          <pc:docMk/>
          <pc:sldMk cId="1827145099" sldId="5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53.7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9,'99'0,"28"-1,156 18,-265-14,0-1,0-1,0-1,0 0,-1-1,1-1,0 0,0-2,32-10,-33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55.82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1 135,'5'-3,"0"-1,0 1,0 1,1-1,0 1,-1 0,1 0,0 1,0-1,0 1,0 1,10-1,40-10,-34 3,1 0,-1 2,1 0,0 2,1 0,-1 2,29 0,-25 2,5 1,54-7,-76 4,1 0,0-1,-1 0,1 0,-1-1,0-1,-1 0,18-11,-15 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4:00.1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0,3 0,4 0,-2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4:01.5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1,'0'4,"4"2,6 0,5-2,5-1,3-1,2-1,-4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24:02.92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1 157,'177'9,"282"49,-293-32,-107-16,-38-5,-1-1,1-1,0-2,0 0,36-2,48-14,205-33,-233 26,-56 15,0 1,30-5,69 2,175 8,-121 4,56-5,251 5,-206 21,13-12,148 2,-153-2,-5 2,650-15,-667-12,-39 0,126 14,77-3,-330-6,153-32,57-7,271 40,-319 10,-94-1,183-5,-309 0,0-3,0-1,46-16,-49 13,0 1,0 2,68-5,401 12,-201 2,323 37,58 0,-668-39,317-18,-173 7,192 10,-153 3,-148 1,51 8,49 2,-80-9,96 17,-97-10,107 4,521 28,-508-19,73 6,-221-28,1-1,-1-3,0-2,54-10,-33 1,-32 8,-1-2,1 0,-1-2,28-13,-46 17,0 1,0 1,1 0,-1 0,1 1,21-1,76 4,-54 1,38-1,-13 2,-1-4,113-16,-163 12,277-41,-305 45,147-14,185-45,-294 54,1 2,0 1,0 2,-1 1,54 9,-90-9,135 16,188 48,-266-47,-40-10,1-2,0 0,0-1,27 2,22-8,98-13,-73 4,-45 1,-31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24:05.0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0,'0'5,"-4"0,-6 1,-2-2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24:06.3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27,'45'-2,"50"-9,42-2,-40 12,198 4,-72 21,-193-23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34.26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1 103,'53'0,"1"3,-1 3,64 14,290 82,-294-82,-79-15,55 14,-139-19,19 2,-17-7,1-2,0-1,0-3,1-2,-46-19,6 3,-49-16,135 45,0 0,0 0,0-1,0 1,0 0,0 0,0 0,0 0,0 0,0 0,0 0,0 0,0 0,0-1,0 1,0 0,0 0,0 0,0 0,0 0,0 0,0 0,0 0,-1 0,1-1,0 1,0 0,0 0,0 0,0 0,0 0,0 0,0 0,0 0,0 0,0 0,-1 0,1 0,0 0,0 0,0 0,0 0,0 0,0 0,0 0,0 0,-1 0,1 0,16-2,27 1,757 5,-724-8,107-18,-107 10,111-3,11 14,249 5,-276 7,122 4,-266-14,-1 1,30 7,-28-4,51 2,474-8,-552 0,-10-2,-31-9,-55-9,-181-6,41 6,233 20,-125-17,-220-5,263 25,63-2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39.69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80,'11'-1,"0"-1,0 0,0-1,0 0,19-8,25-7,160-9,-152 19,1 3,118 6,-64 2,60-5,190 5,-125 21,8 5,-143-13,-10-8,168-7,-111-4,735 3,-715 12,-32 0,-21-10,-27-1,128 17,-132-4,173 4,-66-6,-39-1,858-8,-521-5,-302 4,206-5,-270-9,55-2,-22 12,398 6,-382 8,69 2,1381-15,-1606 0,1-1,0-1,25-6,-1-2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42.0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0,'1405'0,"-1182"13,13 0,-188-14,-26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48:13.85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57,'9'-6,"1"1,-1 0,1 1,-1 0,1 0,1 1,15-3,-12 2,20-2,0 1,0 2,1 1,62 6,-9-2,-38-2,-14-1,0 1,0 2,68 13,-79-11,0 0,0-2,39-1,-43-1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48:15.9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1,'196'17,"-114"-8,-64-6,-1 1,1 0,16 7,45 10,-11-15,111-5,-89-2,-69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48:17.6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1,'9'0,"11"0,15 0,10 0,10 4,5 1,-4 5,-7 0,-8-1,-2-3,5-2,4 3,10 4,9 4,5 5,4-2,-7-3,-16-5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49:24.1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54,'43'-2,"-1"-2,59-14,36-3,373 13,-295 11,-139-3,1 3,76 14,-91-7,203 45,-225-46,0-2,54 4,1-1,77 8,259-7,-336-11,-33-3,106-20,8 0,280 19,-243 6,496-2,-521 14,-8-1,-2-1,6 1,742-14,-905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49:27.8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0,'541'16,"-325"-8,536-4,-389-7,2440 3,-2411 25,28 1,-29-27,-358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49:31.99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4,'124'-1,"-15"-2,-1 6,124 18,320 56,-161-70,-216-10,735 3,-724 12,-8 1,-54-14,69 2,-100 12,-66-8,53 3,73-8,338 14,-241-6,-61-5,55 19,-48-4,597-6,-483-15,258 23,-449-12,181-11,-108-22,-163 20,144-35,-75 14,-47 11,-33 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4:23.1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1 128,'7'-4,"0"0,0 0,0 1,1 0,-1 0,1 1,0 0,0 0,0 1,15 0,1-3,47-7,159-31,-155 27,0 3,1 3,1 3,113 7,305 52,-83-6,-121-42,72 7,-115 4,-63-6,229 4,-53-4,-85 1,132 12,363 9,-255-23,-115 7,-342-11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4:25.7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1,'2681'0,"-2189"26,25 0,-169-14,-1 0,270 28,-302-19,-61-7,265 12,-166-29,445 5,-489 23,78 2,-245-26,202-4,-44-22,-190 17,150-30,-172 23,150-5,-121 14,139-6,69-5,-178 9,76-9,-41 1,-52 7,-88 4,-7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4:28.1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0,'468'14,"28"-1,933-14,-1407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4:29.9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26,'4'-4,"6"-2,10 1,14 1,10 1,6 1,3 1,-3 0,-6 1,-6 1,-10-1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55:39.9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52,'260'2,"281"-5,-478-1,1-2,106-25,-108 22,-42 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34.26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1 103,'53'0,"1"3,-1 3,64 14,290 82,-294-82,-79-15,55 14,-139-19,19 2,-17-7,1-2,0-1,0-3,1-2,-46-19,6 3,-49-16,135 45,0 0,0 0,0-1,0 1,0 0,0 0,0 0,0 0,0 0,0 0,0 0,0 0,0 0,0-1,0 1,0 0,0 0,0 0,0 0,0 0,0 0,0 0,0 0,-1 0,1-1,0 1,0 0,0 0,0 0,0 0,0 0,0 0,0 0,0 0,0 0,0 0,-1 0,1 0,0 0,0 0,0 0,0 0,0 0,0 0,0 0,0 0,-1 0,1 0,16-2,27 1,757 5,-724-8,107-18,-107 10,111-3,11 14,249 5,-276 7,122 4,-266-14,-1 1,30 7,-28-4,51 2,474-8,-552 0,-10-2,-31-9,-55-9,-181-6,41 6,233 20,-125-17,-220-5,263 25,63-2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55:39.9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52,'260'2,"281"-5,-478-1,1-2,106-25,-108 22,-42 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59:29.0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52,'1'-1,"-1"0,0 0,1 0,-1 1,1-1,-1 0,1 0,0 1,-1-1,1 0,0 1,-1-1,1 0,0 1,0-1,0 1,-1 0,1-1,0 1,0 0,0-1,0 1,0 0,0 0,1 0,30-6,-28 6,134-17,141 2,-20 16,539 14,-573-5,130 10,-118-13,-175-8,-29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59:31.1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0,'1084'0,"-1052"0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27.87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0,'10'2,"-1"-1,1 1,0 1,17 7,4 0,206 52,-223-58,1-1,1 0,17 1,-29-4,-1 1,1-1,0 0,-1 0,1-1,0 1,-1-1,1 0,-1 0,1 0,-1 0,1 0,-1-1,1 0,-1 0,0 0,0 0,4-3,-7 4,1 0,-1 1,0-1,0 1,1-1,-1 1,0-1,0 0,0 1,0-1,0 1,0-1,0 0,0 1,0-1,0 1,0-1,0 0,0 1,0-1,-1 1,1-1,0 1,0-1,-1 0,1 1,0-1,-1 1,1 0,0-1,-1 1,1-1,-1 1,1-1,-1 1,1 0,-1-1,1 1,-1 0,0 0,1-1,-1 1,1 0,-1 0,1 0,-1 0,0 0,0 0,-33-8,3 5,0 3,0 0,0 2,0 1,-50 12,120-11,36-2,39-2,-92-1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38.3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1,'304'0,"-463"0,350 37,-138-26,-123-7,35-5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40.8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1,'12'1,"-1"0,1 1,-1 0,0 0,0 2,14 5,17 5,232 67,-201-72,-62-7,-43-3,-8 2,1 2,0 1,0 2,-70 21,109-27,0 0,0 0,0 0,0 0,0 0,0 0,0 0,0 1,1-1,-1 0,0 0,0 0,0 0,0 0,0 0,0 0,0 0,0 0,0 1,0-1,0 0,0 0,0 0,0 0,0 0,0 0,0 0,0 0,0 1,0-1,0 0,0 0,0 0,0 0,0 0,0 0,0 0,0 0,0 1,0-1,0 0,0 0,-1 0,1 0,0 0,0 0,23 3,28 0,35-4,-57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55:39.9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52,'260'2,"281"-5,-478-1,1-2,106-25,-108 22,-42 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39.69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80,'11'-1,"0"-1,0 0,0-1,0 0,19-8,25-7,160-9,-152 19,1 3,118 6,-64 2,60-5,190 5,-125 21,8 5,-143-13,-10-8,168-7,-111-4,735 3,-715 12,-32 0,-21-10,-27-1,128 17,-132-4,173 4,-66-6,-39-1,858-8,-521-5,-302 4,206-5,-270-9,55-2,-22 12,398 6,-382 8,69 2,1381-15,-1606 0,1-1,0-1,25-6,-1-2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8:07.3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1,'4'0,"6"0,5 0,5 0,2 0,3 0,1 0,0 0,1 0,-1 0,-5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8:08.76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0,'4'0,"6"0,14 5,7 0,3 5,4 0,0 3,-7-1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8:11.9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53,'1058'0,"-991"-3,106-19,30-2,397 21,-316 5,-172 3,132 23,-122-12,319 57,19 2,-47-44,459-13,-384-11,-320-8,-9-11,-27 1,41 7,182-10,-118-10,302-13,-399 36,138 4,-225 6,-53-9,0 0,0 0,1-1,-1 1,0 0,0 0,1 0,-1 0,0 0,0 0,1 0,-1 0,0 0,0 0,1 0,-1 0,0 0,0 0,1 0,-1 1,0-1,0 0,1 0,-1 0,0 0,0 0,0 0,1 1,-1-1,0 0,0 0,0 0,0 1,1-1,-1 0,0 0,0 0,0 1,0-1,0 0,0 0,0 1,0-1,0 0,1 0,-1 1,0-1,0 0,-1 0,1 1,0-1,0 0,0 0,0 1,0-1,0 0,0 0,0 1,0-1,-1 0,-16 9,14-8,-36 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8:13.6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1,'128'-1,"353"18,-331-6,149-9,1 0,-277-1,811 54,-365-37,-82-7,-235 4,87 4,150-15,349 19,-537-2,-70-4,2-7,176-8,-194-13,87-4,-154 10,-1-1,0-2,-1-2,0-3,57-22,-82 28,1-1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8:16.4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1 252,'3'-2,"0"0,1 1,-1-1,0 1,1-1,-1 1,1 0,0 1,-1-1,1 1,0-1,7 1,2-1,379-11,-47 5,401-6,62-5,-580-9,138-6,696 31,-520 4,-395 1,222 35,-271-28,-1-5,103-8,-64 1,644 31,-619-14,292-10,-415-6,0-2,0-2,0-1,0-2,-1-1,0-2,-1-2,0-1,55-32,-62 31,0 1,1 1,0 2,37-9,-2 0,-50 15,0 2,1 0,20-1,-9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8:17.51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0,'170'8,"201"35,-199-19,182 2,514-27,-842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17:47.13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52,'132'0,"292"4,-3 31,-260-15,250-2,-221-19,306-6,-7-29,-39 0,-178 13,77-2,764 27,-611-3,-318 13,10 1,-23-12,174 22,105 6,3-30,-171-1,-250 2,-6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42.0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0,'1405'0,"-1182"13,13 0,-188-14,-26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17:49.7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0 102,'26'2,"0"2,0 0,-1 2,0 1,29 11,19 6,-32-13,60 17,128 18,-163-41,95-4,-93-3,85 9,213 13,-100-9,390 0,-423-12,-109-5,148-26,-158 16,332-57,-335 54,134-14,271-13,-260 19,-160 16,97-4,-2 2,-8 0,993 14,-857 12,13 1,-154-16,251 4,-316 12,-91-10,0 0,0-1,-1-1,1-2,0 0,0-1,29-5,-33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17:51.7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27,'25'-1,"0"-1,29-7,43-4,479 12,-280 3,-268-2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0:14.49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77,'615'20,"-239"-11,-216-10,296 38,-377-28,0-3,128-7,-81-2,193-12,149-36,-211 25,-155 13,163-9,1851 23,-1903-14,2-1,1324 15,-1499-1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0:16.8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4,'1574'59,"-1464"-51,-28-1,0-3,129-11,492-39,4 43,-681 4,231-13,-41 1,1657 8,-960 6,-744 9,-15 1,54 0,33 0,51-14,-265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0:18.7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0,'31'3,"-1"1,1 1,-1 1,0 2,52 21,45 11,327 41,-311-60,-55-8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0:24.2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54,'4'-3,"0"1,0 0,1 0,-1 0,0 1,1-1,-1 1,1 0,0 0,-1 1,7-1,7-1,103-14,128-1,128 16,-212 3,563 14,-257-1,-51-4,191 0,60 3,-217-1,278 23,-292 22,-339-51,133-7,-98-3,1628 2,-1730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0:27.15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0 152,'1605'0,"-1178"-38,-64 2,233 35,15 0,-416-11,74-1,-4 0,11 0,80 1,-36 0,821 12,-893 13,-21 0,-5 0,28 0,180 8,-305-18,-105-3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0:28.60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0,'802'0,"-777"0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27.87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0,'10'2,"-1"-1,1 1,0 1,17 7,4 0,206 52,-223-58,1-1,1 0,17 1,-29-4,-1 1,1-1,0 0,-1 0,1-1,0 1,-1-1,1 0,-1 0,1 0,-1 0,1 0,-1-1,1 0,-1 0,0 0,0 0,4-3,-7 4,1 0,-1 1,0-1,0 1,1-1,-1 1,0-1,0 0,0 1,0-1,0 1,0-1,0 0,0 1,0-1,0 1,0-1,0 0,0 1,0-1,-1 1,1-1,0 1,0-1,-1 0,1 1,0-1,-1 1,1 0,0-1,-1 1,1-1,-1 1,1-1,-1 1,1 0,-1-1,1 1,-1 0,0 0,1-1,-1 1,1 0,-1 0,1 0,-1 0,0 0,0 0,-33-8,3 5,0 3,0 0,0 2,0 1,-50 12,120-11,36-2,39-2,-92-1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38.3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1,'304'0,"-463"0,350 37,-138-26,-123-7,35-5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03:40.8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1,'12'1,"-1"0,1 1,-1 0,0 0,0 2,14 5,17 5,232 67,-201-72,-62-7,-43-3,-8 2,1 2,0 1,0 2,-70 21,109-27,0 0,0 0,0 0,0 0,0 0,0 0,0 0,0 1,1-1,-1 0,0 0,0 0,0 0,0 0,0 0,0 0,0 0,0 0,0 1,0-1,0 0,0 0,0 0,0 0,0 0,0 0,0 0,0 0,0 1,0-1,0 0,0 0,0 0,0 0,0 0,0 0,0 0,0 0,0 1,0-1,0 0,0 0,-1 0,1 0,0 0,0 0,23 3,28 0,35-4,-57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4:44.4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3,'80'0,"42"-2,0 5,195 31,-261-26,0-3,107-2,-99-4,-42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4:47.23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36,'28'-1,"50"-10,9 0,373 7,-257 5,-158-5,-28-1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4:49.4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1,'4'0,"11"0,6 0,4 0,2 0,5 0,2 0,-2 0,-1 0,-6 4,-3 1,4 1,0-2,2 3,-1 1,-4-1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4:50.98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78,'0'-4,"4"-2,6-3,5-1,4 1,4 3,-2-3,-1 1,1 2,1 1,1 2,5 1,6 2,3 0,-3 0,-1 0,-7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0.3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0,'103'0,"1"5,168 29,-153-17,1-5,223-7,-5-2,-307 1,-10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7:00.3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35,'0'2,"1"-1,-1 0,1 0,0 0,-1 0,1 0,0 0,0 0,0 0,-1 0,1-1,0 1,0 0,0 0,0-1,1 1,-1-1,0 1,0-1,0 1,0-1,0 0,1 0,-1 1,0-1,0 0,2 0,43 4,-39-3,534 4,-294-8,49 1,318 5,-430 9,78 1,-182-14,130 16,-107-5,0-4,108-8,-58-1,126 5,265-5,-371-9,72-2,1508 13,-849 3,-874-4,0-1,0-1,43-13,-39 9,-1 1,42-3,28-2,-64 6,51-1,-47 8,-28 0,0 0,0-1,0-1,29-5,-28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7:03.29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1,'5'3,"0"0,1 0,-1-1,1 0,0 0,-1 0,1-1,0 0,0 0,0 0,10-1,14 3,670 70,-588-64,270 11,-28-18,272-5,-443-9,76-1,297-2,287 3,-524 14,553 18,-237-12,-373-10,148-14,67 7,-98 7,-241-9,71-2,-190 12,0-1,34-8,5 0,-37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19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0,'1'1,"0"1,0-1,0 1,0-1,0 0,1 0,-1 0,0 0,1 0,-1 0,1 0,-1 0,1 0,-1-1,1 1,0-1,-1 1,1-1,2 1,1 0,46 13,88 12,3 1,112 38,197 44,-442-107,0-1,-1 1,1-1,0-1,0 0,0 0,0-1,17-3,-23 3,1-1,-1 0,1 1,-1-1,1 0,-1-1,0 1,0 0,0-1,0 0,-1 0,1 0,-1 0,0 0,0 0,0-1,0 1,0-1,-1 1,1-1,-1 0,1-4,10-22,3-13,-15 43,-1-1,1 1,0-1,0 1,0-1,0 1,0-1,0 1,0-1,-1 1,1 0,0-1,0 1,-1-1,1 1,0 0,0-1,-1 1,1 0,-1-1,1 1,0 0,-1 0,1-1,-1 1,1 0,0 0,-1 0,1-1,-1 1,1 0,-1 0,-11-3,0 1,0 0,0 1,0 0,-1 1,-16 2,-3-1,-103 2,-319 3,1-32,364 13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6:27:05.4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0,'537'20,"-272"-16,-24-1,-192 6,-30-4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45:16.6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76,'1'-1,"-1"0,1 0,-1 0,1 0,-1 0,1 0,-1 0,1 1,0-1,-1 0,1 0,0 1,0-1,0 0,0 1,-1-1,1 1,0-1,0 1,0-1,0 1,0 0,0 0,0-1,0 1,2 0,34-5,-32 5,37-6,51-14,-50 10,44-6,-49 15,0 1,0 1,72 13,-78-9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45:19.7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1,'1059'0,"-1024"0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45:30.48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3,'205'-3,"216"6,-375 2,-1 2,67 19,-69-14,1-3,79 8,-52-10,110 23,-121-17,0-3,117 5,189 4,-224-10,145-10,-106-1,-160 0,0 0,0-2,-1 0,30-10,-28 7,0 1,0 2,37-4,-11 3,0-1,-1-3,0-1,56-21,28-1,-110 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13:45:33.9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52,'97'-4,"97"-17,-98 8,100 0,1928 14,-2105-1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0T05:34:21.6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0 128,'0'1,"0"0,1-1,-1 1,0 0,0-1,1 1,-1 0,0-1,1 1,-1 0,1-1,-1 1,1 0,-1-1,1 1,-1-1,1 1,0-1,-1 0,1 1,0-1,-1 1,1-1,0 0,0 0,-1 1,2-1,25 4,-22-3,157 9,-95-7,69 10,-93-5,-18-3,0 0,0-2,0 0,0-2,1-1,-1-1,41-7,-6-2,102-5,13-1,-154 10,-29 1,-42 0,-130-1,-233-19,359 15,54 10,-1 0,1 0,-1 0,1 0,0 0,-1 0,1 0,0 0,-1 0,1-1,0 1,-1 0,1 0,0 0,0 0,-1 0,1-1,0 1,-1 0,1 0,0-1,0 1,-1 0,1 0,0-1,0 1,0 0,0 0,-1-1,1 1,0 0,0-1,0 1,0 0,0-1,0 1,0 0,0-1,0 1,0 0,0-1,0 1,0 0,0-1,0 1,0-1,18-11,28-4,232-26,-237 37,43-1,91 6,-81 2,-31-2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ing-laptop-laptops-macbook-693861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4.xml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customXml" Target="../ink/ink1.xml"/><Relationship Id="rId12" Type="http://schemas.openxmlformats.org/officeDocument/2006/relationships/image" Target="../media/image33.png"/><Relationship Id="rId17" Type="http://schemas.openxmlformats.org/officeDocument/2006/relationships/customXml" Target="../ink/ink6.xml"/><Relationship Id="rId2" Type="http://schemas.openxmlformats.org/officeDocument/2006/relationships/image" Target="../media/image26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customXml" Target="../ink/ink2.xml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45.png"/><Relationship Id="rId1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12" Type="http://schemas.openxmlformats.org/officeDocument/2006/relationships/customXml" Target="../ink/ink13.xml"/><Relationship Id="rId17" Type="http://schemas.openxmlformats.org/officeDocument/2006/relationships/image" Target="../media/image47.png"/><Relationship Id="rId2" Type="http://schemas.openxmlformats.org/officeDocument/2006/relationships/image" Target="../media/image26.png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customXml" Target="../ink/ink12.xml"/><Relationship Id="rId19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customXml" Target="../ink/ink26.xml"/><Relationship Id="rId3" Type="http://schemas.openxmlformats.org/officeDocument/2006/relationships/image" Target="../media/image27.png"/><Relationship Id="rId21" Type="http://schemas.openxmlformats.org/officeDocument/2006/relationships/image" Target="../media/image50.png"/><Relationship Id="rId7" Type="http://schemas.openxmlformats.org/officeDocument/2006/relationships/image" Target="../media/image31.png"/><Relationship Id="rId12" Type="http://schemas.openxmlformats.org/officeDocument/2006/relationships/customXml" Target="../ink/ink20.xml"/><Relationship Id="rId17" Type="http://schemas.openxmlformats.org/officeDocument/2006/relationships/image" Target="../media/image36.png"/><Relationship Id="rId25" Type="http://schemas.openxmlformats.org/officeDocument/2006/relationships/image" Target="../media/image52.png"/><Relationship Id="rId2" Type="http://schemas.openxmlformats.org/officeDocument/2006/relationships/image" Target="../media/image26.png"/><Relationship Id="rId16" Type="http://schemas.openxmlformats.org/officeDocument/2006/relationships/customXml" Target="../ink/ink22.xml"/><Relationship Id="rId20" Type="http://schemas.openxmlformats.org/officeDocument/2006/relationships/customXml" Target="../ink/ink23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33.png"/><Relationship Id="rId24" Type="http://schemas.openxmlformats.org/officeDocument/2006/relationships/customXml" Target="../ink/ink25.xml"/><Relationship Id="rId5" Type="http://schemas.openxmlformats.org/officeDocument/2006/relationships/image" Target="../media/image21.png"/><Relationship Id="rId15" Type="http://schemas.openxmlformats.org/officeDocument/2006/relationships/image" Target="../media/image35.png"/><Relationship Id="rId23" Type="http://schemas.openxmlformats.org/officeDocument/2006/relationships/image" Target="../media/image51.png"/><Relationship Id="rId28" Type="http://schemas.openxmlformats.org/officeDocument/2006/relationships/customXml" Target="../ink/ink27.xml"/><Relationship Id="rId10" Type="http://schemas.openxmlformats.org/officeDocument/2006/relationships/customXml" Target="../ink/ink19.xml"/><Relationship Id="rId19" Type="http://schemas.openxmlformats.org/officeDocument/2006/relationships/image" Target="../media/image49.png"/><Relationship Id="rId31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customXml" Target="../ink/ink21.xml"/><Relationship Id="rId22" Type="http://schemas.openxmlformats.org/officeDocument/2006/relationships/customXml" Target="../ink/ink24.xml"/><Relationship Id="rId27" Type="http://schemas.openxmlformats.org/officeDocument/2006/relationships/image" Target="../media/image53.png"/><Relationship Id="rId30" Type="http://schemas.openxmlformats.org/officeDocument/2006/relationships/customXml" Target="../ink/ink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60.png"/><Relationship Id="rId3" Type="http://schemas.openxmlformats.org/officeDocument/2006/relationships/image" Target="../media/image27.png"/><Relationship Id="rId7" Type="http://schemas.openxmlformats.org/officeDocument/2006/relationships/image" Target="../media/image57.png"/><Relationship Id="rId12" Type="http://schemas.openxmlformats.org/officeDocument/2006/relationships/customXml" Target="../ink/ink3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customXml" Target="../ink/ink31.xml"/><Relationship Id="rId4" Type="http://schemas.openxmlformats.org/officeDocument/2006/relationships/image" Target="../media/image37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customXml" Target="../ink/ink36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customXml" Target="../ink/ink35.xml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62.png"/><Relationship Id="rId18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customXml" Target="../ink/ink40.xml"/><Relationship Id="rId17" Type="http://schemas.openxmlformats.org/officeDocument/2006/relationships/customXml" Target="../ink/ink42.xml"/><Relationship Id="rId2" Type="http://schemas.openxmlformats.org/officeDocument/2006/relationships/image" Target="../media/image2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openxmlformats.org/officeDocument/2006/relationships/customXml" Target="../ink/ink41.xml"/><Relationship Id="rId10" Type="http://schemas.openxmlformats.org/officeDocument/2006/relationships/customXml" Target="../ink/ink39.xml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customXml" Target="../ink/ink45.xml"/><Relationship Id="rId4" Type="http://schemas.openxmlformats.org/officeDocument/2006/relationships/image" Target="../media/image37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62.png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" Type="http://schemas.openxmlformats.org/officeDocument/2006/relationships/image" Target="../media/image27.png"/><Relationship Id="rId21" Type="http://schemas.openxmlformats.org/officeDocument/2006/relationships/customXml" Target="../ink/ink53.xml"/><Relationship Id="rId7" Type="http://schemas.openxmlformats.org/officeDocument/2006/relationships/image" Target="../media/image31.png"/><Relationship Id="rId12" Type="http://schemas.openxmlformats.org/officeDocument/2006/relationships/customXml" Target="../ink/ink49.xml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image" Target="../media/image26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image" Target="../media/image21.png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10" Type="http://schemas.openxmlformats.org/officeDocument/2006/relationships/customXml" Target="../ink/ink48.xml"/><Relationship Id="rId19" Type="http://schemas.openxmlformats.org/officeDocument/2006/relationships/customXml" Target="../ink/ink52.xml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70.png"/><Relationship Id="rId22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9.png"/><Relationship Id="rId18" Type="http://schemas.openxmlformats.org/officeDocument/2006/relationships/image" Target="../media/image82.png"/><Relationship Id="rId26" Type="http://schemas.openxmlformats.org/officeDocument/2006/relationships/customXml" Target="../ink/ink65.xml"/><Relationship Id="rId3" Type="http://schemas.openxmlformats.org/officeDocument/2006/relationships/image" Target="../media/image31.png"/><Relationship Id="rId21" Type="http://schemas.openxmlformats.org/officeDocument/2006/relationships/image" Target="../media/image83.png"/><Relationship Id="rId7" Type="http://schemas.openxmlformats.org/officeDocument/2006/relationships/image" Target="../media/image33.png"/><Relationship Id="rId12" Type="http://schemas.openxmlformats.org/officeDocument/2006/relationships/customXml" Target="../ink/ink59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customXml" Target="../ink/ink56.xml"/><Relationship Id="rId16" Type="http://schemas.openxmlformats.org/officeDocument/2006/relationships/customXml" Target="../ink/ink61.xml"/><Relationship Id="rId20" Type="http://schemas.openxmlformats.org/officeDocument/2006/relationships/customXml" Target="../ink/ink62.xml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39.png"/><Relationship Id="rId24" Type="http://schemas.openxmlformats.org/officeDocument/2006/relationships/customXml" Target="../ink/ink64.xml"/><Relationship Id="rId32" Type="http://schemas.openxmlformats.org/officeDocument/2006/relationships/image" Target="../media/image21.png"/><Relationship Id="rId5" Type="http://schemas.openxmlformats.org/officeDocument/2006/relationships/image" Target="../media/image32.png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28" Type="http://schemas.openxmlformats.org/officeDocument/2006/relationships/customXml" Target="../ink/ink66.xml"/><Relationship Id="rId10" Type="http://schemas.openxmlformats.org/officeDocument/2006/relationships/image" Target="../media/image78.png"/><Relationship Id="rId19" Type="http://schemas.openxmlformats.org/officeDocument/2006/relationships/image" Target="../media/image6.png"/><Relationship Id="rId31" Type="http://schemas.openxmlformats.org/officeDocument/2006/relationships/image" Target="../media/image88.png"/><Relationship Id="rId4" Type="http://schemas.openxmlformats.org/officeDocument/2006/relationships/customXml" Target="../ink/ink57.xml"/><Relationship Id="rId9" Type="http://schemas.openxmlformats.org/officeDocument/2006/relationships/image" Target="../media/image8.png"/><Relationship Id="rId14" Type="http://schemas.openxmlformats.org/officeDocument/2006/relationships/customXml" Target="../ink/ink60.xml"/><Relationship Id="rId22" Type="http://schemas.openxmlformats.org/officeDocument/2006/relationships/customXml" Target="../ink/ink63.xml"/><Relationship Id="rId27" Type="http://schemas.openxmlformats.org/officeDocument/2006/relationships/image" Target="../media/image86.png"/><Relationship Id="rId30" Type="http://schemas.openxmlformats.org/officeDocument/2006/relationships/customXml" Target="../ink/ink6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customXml" Target="../ink/ink70.xml"/><Relationship Id="rId4" Type="http://schemas.openxmlformats.org/officeDocument/2006/relationships/image" Target="../media/image37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93.png"/><Relationship Id="rId3" Type="http://schemas.openxmlformats.org/officeDocument/2006/relationships/image" Target="../media/image27.png"/><Relationship Id="rId7" Type="http://schemas.openxmlformats.org/officeDocument/2006/relationships/image" Target="../media/image90.png"/><Relationship Id="rId12" Type="http://schemas.openxmlformats.org/officeDocument/2006/relationships/customXml" Target="../ink/ink7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openxmlformats.org/officeDocument/2006/relationships/customXml" Target="../ink/ink73.xml"/><Relationship Id="rId4" Type="http://schemas.openxmlformats.org/officeDocument/2006/relationships/image" Target="../media/image37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customXml" Target="../ink/ink78.xml"/><Relationship Id="rId18" Type="http://schemas.openxmlformats.org/officeDocument/2006/relationships/image" Target="../media/image98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95.png"/><Relationship Id="rId17" Type="http://schemas.openxmlformats.org/officeDocument/2006/relationships/customXml" Target="../ink/ink80.xml"/><Relationship Id="rId2" Type="http://schemas.openxmlformats.org/officeDocument/2006/relationships/image" Target="../media/image26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5" Type="http://schemas.openxmlformats.org/officeDocument/2006/relationships/customXml" Target="../ink/ink79.xml"/><Relationship Id="rId10" Type="http://schemas.openxmlformats.org/officeDocument/2006/relationships/image" Target="../media/image94.png"/><Relationship Id="rId4" Type="http://schemas.openxmlformats.org/officeDocument/2006/relationships/customXml" Target="../ink/ink75.xml"/><Relationship Id="rId9" Type="http://schemas.openxmlformats.org/officeDocument/2006/relationships/image" Target="../media/image33.png"/><Relationship Id="rId1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4p-SBjHh28" TargetMode="External"/><Relationship Id="rId2" Type="http://schemas.openxmlformats.org/officeDocument/2006/relationships/hyperlink" Target="https://lms.griffith.edu.au/courses/24366/pages/complex-data-structures-sections-18-20-week-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tutorial/inputoutput.html#reading-and-writing-%20fil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customXml" Target="../ink/ink82.xml"/><Relationship Id="rId12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customXml" Target="../ink/ink84.xml"/><Relationship Id="rId5" Type="http://schemas.openxmlformats.org/officeDocument/2006/relationships/customXml" Target="../ink/ink81.xml"/><Relationship Id="rId10" Type="http://schemas.openxmlformats.org/officeDocument/2006/relationships/image" Target="../media/image112.png"/><Relationship Id="rId4" Type="http://schemas.openxmlformats.org/officeDocument/2006/relationships/image" Target="../media/image39.png"/><Relationship Id="rId9" Type="http://schemas.openxmlformats.org/officeDocument/2006/relationships/customXml" Target="../ink/ink8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336" y="220529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Rockwell" panose="02060603020205020403" pitchFamily="18" charset="0"/>
              </a:rPr>
              <a:t>Programming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261967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3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1811ICT/2807ICT/7001ICT</a:t>
            </a:r>
          </a:p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8 Lecture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D51E65-C479-759D-88C7-758B9E79EBEF}"/>
              </a:ext>
            </a:extLst>
          </p:cNvPr>
          <p:cNvSpPr txBox="1">
            <a:spLocks/>
          </p:cNvSpPr>
          <p:nvPr/>
        </p:nvSpPr>
        <p:spPr>
          <a:xfrm>
            <a:off x="1953336" y="3963657"/>
            <a:ext cx="8791575" cy="64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 </a:t>
            </a:r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Mardé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Helbig</a:t>
            </a:r>
          </a:p>
        </p:txBody>
      </p:sp>
      <p:pic>
        <p:nvPicPr>
          <p:cNvPr id="5" name="Picture Placeholder 4" descr="A toy figurine on a computer&#10;&#10;Description automatically generated">
            <a:extLst>
              <a:ext uri="{FF2B5EF4-FFF2-40B4-BE49-F238E27FC236}">
                <a16:creationId xmlns:a16="http://schemas.microsoft.com/office/drawing/2014/main" id="{31443806-1C7F-88D8-591C-36374B78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>
            <a:fillRect/>
          </a:stretch>
        </p:blipFill>
        <p:spPr>
          <a:xfrm>
            <a:off x="4899412" y="4753701"/>
            <a:ext cx="3078108" cy="17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</a:t>
            </a:r>
            <a:endParaRPr lang="en-A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965" y="2418652"/>
            <a:ext cx="10301140" cy="324294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You want to eliminate errors from your code</a:t>
            </a:r>
          </a:p>
          <a:p>
            <a:endParaRPr lang="en-US"/>
          </a:p>
          <a:p>
            <a:r>
              <a:rPr lang="en-US"/>
              <a:t>Don’t want to frustrate others that use your code ...</a:t>
            </a:r>
          </a:p>
          <a:p>
            <a:endParaRPr lang="en-US"/>
          </a:p>
          <a:p>
            <a:r>
              <a:rPr lang="en-US"/>
              <a:t>Beginners are prone to more errors as you learn</a:t>
            </a:r>
          </a:p>
          <a:p>
            <a:endParaRPr lang="en-US"/>
          </a:p>
          <a:p>
            <a:r>
              <a:rPr lang="en-US"/>
              <a:t>But even experienced programmers make mistakes!</a:t>
            </a:r>
          </a:p>
        </p:txBody>
      </p:sp>
      <p:pic>
        <p:nvPicPr>
          <p:cNvPr id="15" name="Picture 14" descr="Question Cat">
            <a:extLst>
              <a:ext uri="{FF2B5EF4-FFF2-40B4-BE49-F238E27FC236}">
                <a16:creationId xmlns:a16="http://schemas.microsoft.com/office/drawing/2014/main" id="{06484635-D525-E0D4-692D-57920C31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07" y="1196399"/>
            <a:ext cx="699637" cy="699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8ECAA2-143B-15DE-AE5D-E4D39C3E80A6}"/>
              </a:ext>
            </a:extLst>
          </p:cNvPr>
          <p:cNvSpPr txBox="1"/>
          <p:nvPr/>
        </p:nvSpPr>
        <p:spPr>
          <a:xfrm>
            <a:off x="1822945" y="1368866"/>
            <a:ext cx="30116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Tw Cen MT" panose="020B0602020104020603"/>
              </a:rPr>
              <a:t>Why is debugging important?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8" name="Picture 17" descr="Stop Bee">
            <a:extLst>
              <a:ext uri="{FF2B5EF4-FFF2-40B4-BE49-F238E27FC236}">
                <a16:creationId xmlns:a16="http://schemas.microsoft.com/office/drawing/2014/main" id="{7AF62612-6714-F4F7-A8D9-E3B70F04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35" y="2059624"/>
            <a:ext cx="1009461" cy="1009461"/>
          </a:xfrm>
          <a:prstGeom prst="rect">
            <a:avLst/>
          </a:prstGeom>
        </p:spPr>
      </p:pic>
      <p:pic>
        <p:nvPicPr>
          <p:cNvPr id="20" name="Picture 19" descr="Planning Max The Husky">
            <a:extLst>
              <a:ext uri="{FF2B5EF4-FFF2-40B4-BE49-F238E27FC236}">
                <a16:creationId xmlns:a16="http://schemas.microsoft.com/office/drawing/2014/main" id="{9C369BF1-5649-9B68-36D7-D4B9E8372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02" y="3119360"/>
            <a:ext cx="830655" cy="830655"/>
          </a:xfrm>
          <a:prstGeom prst="rect">
            <a:avLst/>
          </a:prstGeom>
        </p:spPr>
      </p:pic>
      <p:pic>
        <p:nvPicPr>
          <p:cNvPr id="21" name="Picture 20" descr="Ashamed Bee">
            <a:extLst>
              <a:ext uri="{FF2B5EF4-FFF2-40B4-BE49-F238E27FC236}">
                <a16:creationId xmlns:a16="http://schemas.microsoft.com/office/drawing/2014/main" id="{B2CF5749-0CD1-1E1B-E7AA-11119051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849" y="4040126"/>
            <a:ext cx="905464" cy="905464"/>
          </a:xfrm>
          <a:prstGeom prst="rect">
            <a:avLst/>
          </a:prstGeom>
        </p:spPr>
      </p:pic>
      <p:pic>
        <p:nvPicPr>
          <p:cNvPr id="23" name="Picture 22" descr="Ashamed Max The Husky">
            <a:extLst>
              <a:ext uri="{FF2B5EF4-FFF2-40B4-BE49-F238E27FC236}">
                <a16:creationId xmlns:a16="http://schemas.microsoft.com/office/drawing/2014/main" id="{33E61DAF-0AA1-D976-EF47-1DBA6FD68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405" y="5095129"/>
            <a:ext cx="830656" cy="8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729075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4053064"/>
            <a:ext cx="646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81EC40-D4B0-779D-89AE-01EE57A0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8" y="3146499"/>
            <a:ext cx="6826243" cy="7179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9C77B8-87D8-71C8-9738-B6E611671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318" y="4444484"/>
            <a:ext cx="6818976" cy="17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956586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043979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125624" y="2587101"/>
            <a:ext cx="511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3: Let’s test our code so far by running the script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C613-EC9E-2EE0-5ACC-39A76929A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678" y="3097970"/>
            <a:ext cx="10307488" cy="1619476"/>
          </a:xfrm>
          <a:prstGeom prst="rect">
            <a:avLst/>
          </a:prstGeom>
        </p:spPr>
      </p:pic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82D7A964-B80E-95AE-80AB-9C9D544A5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65" y="3305717"/>
            <a:ext cx="1313507" cy="1313507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BA82E84C-A538-9645-398B-0BD550E89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32" y="4847082"/>
            <a:ext cx="699637" cy="699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4DEF7-000A-8E80-2844-8317655A0C91}"/>
              </a:ext>
            </a:extLst>
          </p:cNvPr>
          <p:cNvSpPr txBox="1"/>
          <p:nvPr/>
        </p:nvSpPr>
        <p:spPr>
          <a:xfrm>
            <a:off x="2094370" y="5019549"/>
            <a:ext cx="48858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What does the message say?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229888" y="3865744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5888" y="3757744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286048" y="3901744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2048" y="3793744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311608" y="3855664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57608" y="3747664"/>
                <a:ext cx="5400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A975DE-7D27-A510-D54B-06922A97AEF5}"/>
                  </a:ext>
                </a:extLst>
              </p14:cNvPr>
              <p14:cNvContentPartPr/>
              <p14:nvPr/>
            </p14:nvContentPartPr>
            <p14:xfrm>
              <a:off x="2398808" y="4046104"/>
              <a:ext cx="1277640" cy="10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A975DE-7D27-A510-D54B-06922A97AE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4808" y="3938488"/>
                <a:ext cx="1385280" cy="31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BD72FF-3D7A-854F-42FE-D94CADC46F7F}"/>
                  </a:ext>
                </a:extLst>
              </p14:cNvPr>
              <p14:cNvContentPartPr/>
              <p14:nvPr/>
            </p14:nvContentPartPr>
            <p14:xfrm>
              <a:off x="2444168" y="4316824"/>
              <a:ext cx="3664440" cy="6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BD72FF-3D7A-854F-42FE-D94CADC46F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90173" y="4208824"/>
                <a:ext cx="3772069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6A7978-FB84-8CC3-242A-48E2CA05B3BF}"/>
                  </a:ext>
                </a:extLst>
              </p14:cNvPr>
              <p14:cNvContentPartPr/>
              <p14:nvPr/>
            </p14:nvContentPartPr>
            <p14:xfrm>
              <a:off x="1701488" y="4300264"/>
              <a:ext cx="696600" cy="9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6A7978-FB84-8CC3-242A-48E2CA05B3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47488" y="4196264"/>
                <a:ext cx="804240" cy="21701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C904075-D2E5-14E0-F4FA-85A1A6B1AE59}"/>
              </a:ext>
            </a:extLst>
          </p:cNvPr>
          <p:cNvSpPr txBox="1"/>
          <p:nvPr/>
        </p:nvSpPr>
        <p:spPr>
          <a:xfrm>
            <a:off x="2094369" y="5561348"/>
            <a:ext cx="19072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3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729075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81EC40-D4B0-779D-89AE-01EE57A0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8" y="3146499"/>
            <a:ext cx="6826243" cy="71793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D9A864-A2A1-5A37-26A6-526491F5FCD7}"/>
              </a:ext>
            </a:extLst>
          </p:cNvPr>
          <p:cNvCxnSpPr/>
          <p:nvPr/>
        </p:nvCxnSpPr>
        <p:spPr>
          <a:xfrm>
            <a:off x="1684318" y="3146499"/>
            <a:ext cx="6826243" cy="717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D2642E-7496-B41F-4B47-7C717A9DDF2B}"/>
              </a:ext>
            </a:extLst>
          </p:cNvPr>
          <p:cNvCxnSpPr>
            <a:cxnSpLocks/>
          </p:cNvCxnSpPr>
          <p:nvPr/>
        </p:nvCxnSpPr>
        <p:spPr>
          <a:xfrm flipV="1">
            <a:off x="1684318" y="3146499"/>
            <a:ext cx="6826243" cy="7179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3E64BF0-1496-A852-0FB5-EA4F50823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318" y="4070988"/>
            <a:ext cx="7308775" cy="7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956586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043979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125624" y="2587101"/>
            <a:ext cx="505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3: Let’s test our code again by running the script</a:t>
            </a:r>
            <a:endParaRPr lang="en-AU"/>
          </a:p>
        </p:txBody>
      </p:sp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82D7A964-B80E-95AE-80AB-9C9D544A5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5" y="4429099"/>
            <a:ext cx="921567" cy="921567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BA82E84C-A538-9645-398B-0BD550E8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17" y="5981623"/>
            <a:ext cx="699637" cy="699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4DEF7-000A-8E80-2844-8317655A0C91}"/>
              </a:ext>
            </a:extLst>
          </p:cNvPr>
          <p:cNvSpPr txBox="1"/>
          <p:nvPr/>
        </p:nvSpPr>
        <p:spPr>
          <a:xfrm>
            <a:off x="1985905" y="5952621"/>
            <a:ext cx="510295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It is only asking for pens! Why?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229888" y="3865744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5888" y="3757744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286048" y="3901744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2048" y="3793744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311608" y="3855664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57608" y="3747664"/>
                <a:ext cx="540000" cy="287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C904075-D2E5-14E0-F4FA-85A1A6B1AE59}"/>
              </a:ext>
            </a:extLst>
          </p:cNvPr>
          <p:cNvSpPr txBox="1"/>
          <p:nvPr/>
        </p:nvSpPr>
        <p:spPr>
          <a:xfrm>
            <a:off x="1985906" y="6373447"/>
            <a:ext cx="19072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5D8B2-E001-D878-66A4-B3F5B4F709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7196" y="3082080"/>
            <a:ext cx="9657641" cy="938648"/>
          </a:xfrm>
          <a:prstGeom prst="rect">
            <a:avLst/>
          </a:prstGeom>
        </p:spPr>
      </p:pic>
      <p:pic>
        <p:nvPicPr>
          <p:cNvPr id="17" name="Picture 16" descr="Party Bee">
            <a:extLst>
              <a:ext uri="{FF2B5EF4-FFF2-40B4-BE49-F238E27FC236}">
                <a16:creationId xmlns:a16="http://schemas.microsoft.com/office/drawing/2014/main" id="{253B7F13-5646-8A75-2232-C3E8065623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083" y="3098008"/>
            <a:ext cx="833673" cy="8336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EECDFD-98EB-38C9-6C83-437E6BB8D7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2840" y="4229578"/>
            <a:ext cx="899285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729075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4053064"/>
            <a:ext cx="646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9C77B8-87D8-71C8-9738-B6E61167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8" y="4444484"/>
            <a:ext cx="6818976" cy="1784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4" y="3148328"/>
            <a:ext cx="7308775" cy="71793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7CA4B2-1A7A-A661-2085-312884F80ED2}"/>
              </a:ext>
            </a:extLst>
          </p:cNvPr>
          <p:cNvCxnSpPr>
            <a:cxnSpLocks/>
          </p:cNvCxnSpPr>
          <p:nvPr/>
        </p:nvCxnSpPr>
        <p:spPr>
          <a:xfrm flipV="1">
            <a:off x="1677051" y="4444484"/>
            <a:ext cx="6826243" cy="17392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9E3092-B714-B5F2-2C04-615C7EA26CCE}"/>
              </a:ext>
            </a:extLst>
          </p:cNvPr>
          <p:cNvCxnSpPr>
            <a:cxnSpLocks/>
          </p:cNvCxnSpPr>
          <p:nvPr/>
        </p:nvCxnSpPr>
        <p:spPr>
          <a:xfrm>
            <a:off x="1684318" y="4461950"/>
            <a:ext cx="6818976" cy="17438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729075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4053064"/>
            <a:ext cx="646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84" y="3148328"/>
            <a:ext cx="7308775" cy="717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8F5E0-A574-A243-560C-131B51EA2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3" y="4515218"/>
            <a:ext cx="7409551" cy="1858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E4C497-1D12-D74F-C6B9-7B17A6F32C7B}"/>
                  </a:ext>
                </a:extLst>
              </p14:cNvPr>
              <p14:cNvContentPartPr/>
              <p14:nvPr/>
            </p14:nvContentPartPr>
            <p14:xfrm>
              <a:off x="3639008" y="3481984"/>
              <a:ext cx="266040" cy="1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E4C497-1D12-D74F-C6B9-7B17A6F32C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4935" y="3373984"/>
                <a:ext cx="373826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FB89B3-3438-AC76-0184-2519E2FAC8F9}"/>
                  </a:ext>
                </a:extLst>
              </p14:cNvPr>
              <p14:cNvContentPartPr/>
              <p14:nvPr/>
            </p14:nvContentPartPr>
            <p14:xfrm>
              <a:off x="3756728" y="3708424"/>
              <a:ext cx="222840" cy="48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FB89B3-3438-AC76-0184-2519E2FAC8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2641" y="3600424"/>
                <a:ext cx="330654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785A3A-31CD-0F47-5EFA-83F754220F1C}"/>
                  </a:ext>
                </a:extLst>
              </p14:cNvPr>
              <p14:cNvContentPartPr/>
              <p14:nvPr/>
            </p14:nvContentPartPr>
            <p14:xfrm>
              <a:off x="8573168" y="3466864"/>
              <a:ext cx="3384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785A3A-31CD-0F47-5EFA-83F754220F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9168" y="3358864"/>
                <a:ext cx="141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73E819-A223-B79E-CB0E-B041BE05279F}"/>
                  </a:ext>
                </a:extLst>
              </p14:cNvPr>
              <p14:cNvContentPartPr/>
              <p14:nvPr/>
            </p14:nvContentPartPr>
            <p14:xfrm>
              <a:off x="8754248" y="3702304"/>
              <a:ext cx="43200" cy="10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73E819-A223-B79E-CB0E-B041BE0527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99794" y="3594304"/>
                <a:ext cx="151745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508819-9631-3A82-1C98-DA2889994652}"/>
                  </a:ext>
                </a:extLst>
              </p14:cNvPr>
              <p14:cNvContentPartPr/>
              <p14:nvPr/>
            </p14:nvContentPartPr>
            <p14:xfrm>
              <a:off x="2579888" y="6199264"/>
              <a:ext cx="6304320" cy="99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508819-9631-3A82-1C98-DA28899946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5888" y="6090870"/>
                <a:ext cx="6411960" cy="315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99A35EE-CF2F-CDF6-9A32-6145ED5C130C}"/>
                  </a:ext>
                </a:extLst>
              </p14:cNvPr>
              <p14:cNvContentPartPr/>
              <p14:nvPr/>
            </p14:nvContentPartPr>
            <p14:xfrm>
              <a:off x="2281088" y="6255784"/>
              <a:ext cx="9360" cy="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99A35EE-CF2F-CDF6-9A32-6145ED5C13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9088" y="6152927"/>
                <a:ext cx="113013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E3DF0A-C906-26BD-FD7C-D95DB6088ADA}"/>
                  </a:ext>
                </a:extLst>
              </p14:cNvPr>
              <p14:cNvContentPartPr/>
              <p14:nvPr/>
            </p14:nvContentPartPr>
            <p14:xfrm>
              <a:off x="2263088" y="6255064"/>
              <a:ext cx="332280" cy="1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E3DF0A-C906-26BD-FD7C-D95DB6088A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09088" y="6150788"/>
                <a:ext cx="439920" cy="2182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2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956586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043979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286269" y="2428901"/>
            <a:ext cx="505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3: Let’s test our code again by running the script</a:t>
            </a:r>
            <a:endParaRPr lang="en-AU"/>
          </a:p>
        </p:txBody>
      </p:sp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82D7A964-B80E-95AE-80AB-9C9D544A5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07" y="4815754"/>
            <a:ext cx="921567" cy="921567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BA82E84C-A538-9645-398B-0BD550E8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835" y="5930416"/>
            <a:ext cx="699637" cy="699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390533" y="3707544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6533" y="3599544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446693" y="3743544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92693" y="3635544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472253" y="3697464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8253" y="3589464"/>
                <a:ext cx="5400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A975DE-7D27-A510-D54B-06922A97AEF5}"/>
                  </a:ext>
                </a:extLst>
              </p14:cNvPr>
              <p14:cNvContentPartPr/>
              <p14:nvPr/>
            </p14:nvContentPartPr>
            <p14:xfrm>
              <a:off x="2559453" y="3887904"/>
              <a:ext cx="1277640" cy="10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A975DE-7D27-A510-D54B-06922A97AE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5453" y="3780288"/>
                <a:ext cx="1385280" cy="31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BD72FF-3D7A-854F-42FE-D94CADC46F7F}"/>
                  </a:ext>
                </a:extLst>
              </p14:cNvPr>
              <p14:cNvContentPartPr/>
              <p14:nvPr/>
            </p14:nvContentPartPr>
            <p14:xfrm>
              <a:off x="2604813" y="4158624"/>
              <a:ext cx="3664440" cy="6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BD72FF-3D7A-854F-42FE-D94CADC46F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0818" y="4050624"/>
                <a:ext cx="3772069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6A7978-FB84-8CC3-242A-48E2CA05B3BF}"/>
                  </a:ext>
                </a:extLst>
              </p14:cNvPr>
              <p14:cNvContentPartPr/>
              <p14:nvPr/>
            </p14:nvContentPartPr>
            <p14:xfrm>
              <a:off x="1862133" y="4142064"/>
              <a:ext cx="696600" cy="9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6A7978-FB84-8CC3-242A-48E2CA05B3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08133" y="4038064"/>
                <a:ext cx="804240" cy="21701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C904075-D2E5-14E0-F4FA-85A1A6B1AE59}"/>
              </a:ext>
            </a:extLst>
          </p:cNvPr>
          <p:cNvSpPr txBox="1"/>
          <p:nvPr/>
        </p:nvSpPr>
        <p:spPr>
          <a:xfrm>
            <a:off x="5785724" y="6322240"/>
            <a:ext cx="19072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7" name="Picture 16" descr="Party Bee">
            <a:extLst>
              <a:ext uri="{FF2B5EF4-FFF2-40B4-BE49-F238E27FC236}">
                <a16:creationId xmlns:a16="http://schemas.microsoft.com/office/drawing/2014/main" id="{253B7F13-5646-8A75-2232-C3E8065623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2728" y="2939808"/>
            <a:ext cx="833673" cy="833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921981-4767-7E89-4A59-C3EECEA249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8974" y="2768948"/>
            <a:ext cx="8840434" cy="1562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55E692D-B225-DD33-3EAA-04209FB788AD}"/>
                  </a:ext>
                </a:extLst>
              </p14:cNvPr>
              <p14:cNvContentPartPr/>
              <p14:nvPr/>
            </p14:nvContentPartPr>
            <p14:xfrm>
              <a:off x="2695173" y="3261504"/>
              <a:ext cx="307080" cy="20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55E692D-B225-DD33-3EAA-04209FB788A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1173" y="3155366"/>
                <a:ext cx="414720" cy="232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938D7A1-BA08-D380-39A8-03E230C10C42}"/>
                  </a:ext>
                </a:extLst>
              </p14:cNvPr>
              <p14:cNvContentPartPr/>
              <p14:nvPr/>
            </p14:nvContentPartPr>
            <p14:xfrm>
              <a:off x="2713173" y="3598464"/>
              <a:ext cx="289080" cy="2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938D7A1-BA08-D380-39A8-03E230C10C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9173" y="3490464"/>
                <a:ext cx="3967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E00ACD1-6AA1-1133-E783-F65DDF2D472D}"/>
                  </a:ext>
                </a:extLst>
              </p14:cNvPr>
              <p14:cNvContentPartPr/>
              <p14:nvPr/>
            </p14:nvContentPartPr>
            <p14:xfrm>
              <a:off x="2668173" y="3933624"/>
              <a:ext cx="322920" cy="52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E00ACD1-6AA1-1133-E783-F65DDF2D47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4173" y="3825624"/>
                <a:ext cx="430560" cy="2678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7613EE3-676F-825F-B56F-27E1766659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8974" y="4510376"/>
            <a:ext cx="8840434" cy="1562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4DEF7-000A-8E80-2844-8317655A0C91}"/>
              </a:ext>
            </a:extLst>
          </p:cNvPr>
          <p:cNvSpPr txBox="1"/>
          <p:nvPr/>
        </p:nvSpPr>
        <p:spPr>
          <a:xfrm>
            <a:off x="5785723" y="5901414"/>
            <a:ext cx="510295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It is not stopping! Why?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D7E4CD-E149-448E-17C6-0E76135A2958}"/>
                  </a:ext>
                </a:extLst>
              </p14:cNvPr>
              <p14:cNvContentPartPr/>
              <p14:nvPr/>
            </p14:nvContentPartPr>
            <p14:xfrm>
              <a:off x="2688608" y="5521024"/>
              <a:ext cx="2199600" cy="56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D7E4CD-E149-448E-17C6-0E76135A29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4608" y="5413024"/>
                <a:ext cx="23072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187A0D7-14FE-A200-00D7-4BD5872B71DE}"/>
                  </a:ext>
                </a:extLst>
              </p14:cNvPr>
              <p14:cNvContentPartPr/>
              <p14:nvPr/>
            </p14:nvContentPartPr>
            <p14:xfrm>
              <a:off x="2733968" y="5649184"/>
              <a:ext cx="2128320" cy="27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187A0D7-14FE-A200-00D7-4BD5872B71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79968" y="5541184"/>
                <a:ext cx="2235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69C7CEF-7A0C-D789-F6B9-57CB2DCF9722}"/>
                  </a:ext>
                </a:extLst>
              </p14:cNvPr>
              <p14:cNvContentPartPr/>
              <p14:nvPr/>
            </p14:nvContentPartPr>
            <p14:xfrm>
              <a:off x="2000288" y="5828824"/>
              <a:ext cx="2756520" cy="93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69C7CEF-7A0C-D789-F6B9-57CB2DCF97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46288" y="5720824"/>
                <a:ext cx="2864160" cy="3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0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B8CF3-59C3-1F71-4639-ADB1462A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83" y="4515218"/>
            <a:ext cx="7409551" cy="1858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729075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4053064"/>
            <a:ext cx="646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4" y="3148328"/>
            <a:ext cx="7308775" cy="71793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7CA4B2-1A7A-A661-2085-312884F80ED2}"/>
              </a:ext>
            </a:extLst>
          </p:cNvPr>
          <p:cNvCxnSpPr>
            <a:cxnSpLocks/>
          </p:cNvCxnSpPr>
          <p:nvPr/>
        </p:nvCxnSpPr>
        <p:spPr>
          <a:xfrm flipV="1">
            <a:off x="1593783" y="4533817"/>
            <a:ext cx="7409551" cy="17673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9E3092-B714-B5F2-2C04-615C7EA26CCE}"/>
              </a:ext>
            </a:extLst>
          </p:cNvPr>
          <p:cNvCxnSpPr>
            <a:cxnSpLocks/>
          </p:cNvCxnSpPr>
          <p:nvPr/>
        </p:nvCxnSpPr>
        <p:spPr>
          <a:xfrm>
            <a:off x="1593783" y="4572492"/>
            <a:ext cx="7409551" cy="18011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448420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3645662"/>
            <a:ext cx="65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84" y="2867673"/>
            <a:ext cx="7308775" cy="71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7D4C1-3484-4E37-8B71-6C9A00412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3" y="4014995"/>
            <a:ext cx="6211851" cy="25578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D9D248-B5AE-9B01-D6A9-848A8162D221}"/>
                  </a:ext>
                </a:extLst>
              </p14:cNvPr>
              <p14:cNvContentPartPr/>
              <p14:nvPr/>
            </p14:nvContentPartPr>
            <p14:xfrm>
              <a:off x="2172368" y="4679704"/>
              <a:ext cx="2202480" cy="9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D9D248-B5AE-9B01-D6A9-848A8162D2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8359" y="4571704"/>
                <a:ext cx="2310138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9286D1-BD9D-DCBA-5A4A-4E5E533C6EE5}"/>
                  </a:ext>
                </a:extLst>
              </p14:cNvPr>
              <p14:cNvContentPartPr/>
              <p14:nvPr/>
            </p14:nvContentPartPr>
            <p14:xfrm>
              <a:off x="2163728" y="4897504"/>
              <a:ext cx="3915720" cy="82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9286D1-BD9D-DCBA-5A4A-4E5E533C6E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9728" y="4789504"/>
                <a:ext cx="40233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F2E2C1-73A4-4011-0FA7-6854A583DFB4}"/>
                  </a:ext>
                </a:extLst>
              </p14:cNvPr>
              <p14:cNvContentPartPr/>
              <p14:nvPr/>
            </p14:nvContentPartPr>
            <p14:xfrm>
              <a:off x="2199368" y="5087584"/>
              <a:ext cx="870120" cy="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F2E2C1-73A4-4011-0FA7-6854A583DF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5346" y="4983441"/>
                <a:ext cx="977805" cy="21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0F5C1B-F60F-A0F8-EBAE-7497F764B33E}"/>
                  </a:ext>
                </a:extLst>
              </p14:cNvPr>
              <p14:cNvContentPartPr/>
              <p14:nvPr/>
            </p14:nvContentPartPr>
            <p14:xfrm>
              <a:off x="2172368" y="5114584"/>
              <a:ext cx="135360" cy="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0F5C1B-F60F-A0F8-EBAE-7497F764B3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8368" y="5006584"/>
                <a:ext cx="243000" cy="2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65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important information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Quiz2 and exam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412122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956586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043979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286269" y="2619023"/>
            <a:ext cx="505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3: Let’s test our code again by running the script</a:t>
            </a:r>
            <a:endParaRPr lang="en-AU"/>
          </a:p>
        </p:txBody>
      </p:sp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82D7A964-B80E-95AE-80AB-9C9D544A5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03" y="3168908"/>
            <a:ext cx="921567" cy="921567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BA82E84C-A538-9645-398B-0BD550E8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728" y="4407134"/>
            <a:ext cx="699637" cy="699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390533" y="3897666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6533" y="3789666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446693" y="3933666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92693" y="3825666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472253" y="3887586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8253" y="3779586"/>
                <a:ext cx="540000" cy="287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C904075-D2E5-14E0-F4FA-85A1A6B1AE59}"/>
              </a:ext>
            </a:extLst>
          </p:cNvPr>
          <p:cNvSpPr txBox="1"/>
          <p:nvPr/>
        </p:nvSpPr>
        <p:spPr>
          <a:xfrm>
            <a:off x="2835617" y="4798958"/>
            <a:ext cx="19072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DEF7-000A-8E80-2844-8317655A0C91}"/>
              </a:ext>
            </a:extLst>
          </p:cNvPr>
          <p:cNvSpPr txBox="1"/>
          <p:nvPr/>
        </p:nvSpPr>
        <p:spPr>
          <a:xfrm>
            <a:off x="2835616" y="4378132"/>
            <a:ext cx="807763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Our stopping condition is false – while never executes!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59FA7-C65E-DD83-9A0B-065E78A3CF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9667" y="3099936"/>
            <a:ext cx="9822075" cy="1149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B9C7CD-3863-6260-53E5-231121F03807}"/>
                  </a:ext>
                </a:extLst>
              </p14:cNvPr>
              <p14:cNvContentPartPr/>
              <p14:nvPr/>
            </p14:nvContentPartPr>
            <p14:xfrm>
              <a:off x="2163728" y="3820066"/>
              <a:ext cx="42516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B9C7CD-3863-6260-53E5-231121F038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9728" y="3712066"/>
                <a:ext cx="53280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5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956586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043979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2028239" y="2631847"/>
            <a:ext cx="465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4: Let’s check in our REPL what is going on...</a:t>
            </a:r>
            <a:endParaRPr lang="en-AU"/>
          </a:p>
        </p:txBody>
      </p:sp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82D7A964-B80E-95AE-80AB-9C9D544A5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72" y="3569362"/>
            <a:ext cx="921567" cy="921567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BA82E84C-A538-9645-398B-0BD550E8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266" y="5504854"/>
            <a:ext cx="699637" cy="699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390533" y="3897666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6533" y="3789666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446693" y="3933666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92693" y="3825666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472253" y="3887586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8253" y="3779586"/>
                <a:ext cx="540000" cy="287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C904075-D2E5-14E0-F4FA-85A1A6B1AE59}"/>
              </a:ext>
            </a:extLst>
          </p:cNvPr>
          <p:cNvSpPr txBox="1"/>
          <p:nvPr/>
        </p:nvSpPr>
        <p:spPr>
          <a:xfrm>
            <a:off x="2237154" y="5896678"/>
            <a:ext cx="42415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 to be True and not False?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DEF7-000A-8E80-2844-8317655A0C91}"/>
              </a:ext>
            </a:extLst>
          </p:cNvPr>
          <p:cNvSpPr txBox="1"/>
          <p:nvPr/>
        </p:nvSpPr>
        <p:spPr>
          <a:xfrm>
            <a:off x="2237154" y="5475852"/>
            <a:ext cx="807763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Our stopping condition is false – while never executes!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B9C7CD-3863-6260-53E5-231121F03807}"/>
                  </a:ext>
                </a:extLst>
              </p14:cNvPr>
              <p14:cNvContentPartPr/>
              <p14:nvPr/>
            </p14:nvContentPartPr>
            <p14:xfrm>
              <a:off x="2163728" y="3820066"/>
              <a:ext cx="42516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B9C7CD-3863-6260-53E5-231121F038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9728" y="3712066"/>
                <a:ext cx="532800" cy="23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2E073A-227D-C988-8086-24749CA46A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4370" y="3026926"/>
            <a:ext cx="8106906" cy="2200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6408992-4930-D8C2-37AF-03F91D163230}"/>
                  </a:ext>
                </a:extLst>
              </p14:cNvPr>
              <p14:cNvContentPartPr/>
              <p14:nvPr/>
            </p14:nvContentPartPr>
            <p14:xfrm>
              <a:off x="2507528" y="4680064"/>
              <a:ext cx="879480" cy="1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6408992-4930-D8C2-37AF-03F91D16323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53528" y="4574064"/>
                <a:ext cx="987120" cy="230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13561F-CAA1-D113-7705-AC412393A0D3}"/>
                  </a:ext>
                </a:extLst>
              </p14:cNvPr>
              <p14:cNvContentPartPr/>
              <p14:nvPr/>
            </p14:nvContentPartPr>
            <p14:xfrm>
              <a:off x="2245088" y="4861504"/>
              <a:ext cx="402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13561F-CAA1-D113-7705-AC412393A0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91088" y="4753504"/>
                <a:ext cx="509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96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448420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3645662"/>
            <a:ext cx="65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84" y="2867673"/>
            <a:ext cx="7308775" cy="71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7D4C1-3484-4E37-8B71-6C9A00412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3" y="4014995"/>
            <a:ext cx="6211851" cy="255782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00CA60-62F0-9013-3710-0A5E487F4296}"/>
              </a:ext>
            </a:extLst>
          </p:cNvPr>
          <p:cNvCxnSpPr>
            <a:cxnSpLocks/>
          </p:cNvCxnSpPr>
          <p:nvPr/>
        </p:nvCxnSpPr>
        <p:spPr>
          <a:xfrm flipV="1">
            <a:off x="1683945" y="4092166"/>
            <a:ext cx="6121689" cy="23901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992ED0-9765-FCFD-F64F-8478A1F3B47F}"/>
              </a:ext>
            </a:extLst>
          </p:cNvPr>
          <p:cNvCxnSpPr>
            <a:cxnSpLocks/>
          </p:cNvCxnSpPr>
          <p:nvPr/>
        </p:nvCxnSpPr>
        <p:spPr>
          <a:xfrm>
            <a:off x="1593783" y="4014994"/>
            <a:ext cx="6211851" cy="25578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448420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3645662"/>
            <a:ext cx="65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84" y="2867673"/>
            <a:ext cx="7308775" cy="717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CC7FC-BDD6-61DC-FEC5-B5D3E083C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4" y="4075052"/>
            <a:ext cx="6227509" cy="25973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B426D6-0802-4805-EC56-BC9267749652}"/>
                  </a:ext>
                </a:extLst>
              </p14:cNvPr>
              <p14:cNvContentPartPr/>
              <p14:nvPr/>
            </p14:nvContentPartPr>
            <p14:xfrm>
              <a:off x="4218608" y="4942864"/>
              <a:ext cx="174960" cy="3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B426D6-0802-4805-EC56-BC92677496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4497" y="4835883"/>
                <a:ext cx="282822" cy="251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6885EB-E2D6-99EC-68D2-63E365203137}"/>
                  </a:ext>
                </a:extLst>
              </p14:cNvPr>
              <p14:cNvContentPartPr/>
              <p14:nvPr/>
            </p14:nvContentPartPr>
            <p14:xfrm>
              <a:off x="4263968" y="5024224"/>
              <a:ext cx="140400" cy="19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6885EB-E2D6-99EC-68D2-63E3652031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9968" y="4916224"/>
                <a:ext cx="248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2368466-4F6C-2D25-F6FE-21F196F53089}"/>
                  </a:ext>
                </a:extLst>
              </p14:cNvPr>
              <p14:cNvContentPartPr/>
              <p14:nvPr/>
            </p14:nvContentPartPr>
            <p14:xfrm>
              <a:off x="4173248" y="5513104"/>
              <a:ext cx="177840" cy="64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2368466-4F6C-2D25-F6FE-21F196F530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9248" y="5405104"/>
                <a:ext cx="28548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46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956586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043979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286269" y="2863464"/>
            <a:ext cx="505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3: Let’s test our code again by running the script</a:t>
            </a:r>
            <a:endParaRPr lang="en-AU"/>
          </a:p>
        </p:txBody>
      </p:sp>
      <p:pic>
        <p:nvPicPr>
          <p:cNvPr id="7" name="Picture 6" descr="OMG Bee">
            <a:extLst>
              <a:ext uri="{FF2B5EF4-FFF2-40B4-BE49-F238E27FC236}">
                <a16:creationId xmlns:a16="http://schemas.microsoft.com/office/drawing/2014/main" id="{82D7A964-B80E-95AE-80AB-9C9D544A5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03" y="3413349"/>
            <a:ext cx="921567" cy="921567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BA82E84C-A538-9645-398B-0BD550E8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728" y="4651575"/>
            <a:ext cx="699637" cy="699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390533" y="4142107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6533" y="4034107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446693" y="4178107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92693" y="4070107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472253" y="4132027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8253" y="4024027"/>
                <a:ext cx="540000" cy="287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C904075-D2E5-14E0-F4FA-85A1A6B1AE59}"/>
              </a:ext>
            </a:extLst>
          </p:cNvPr>
          <p:cNvSpPr txBox="1"/>
          <p:nvPr/>
        </p:nvSpPr>
        <p:spPr>
          <a:xfrm>
            <a:off x="2835617" y="5043399"/>
            <a:ext cx="19072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DEF7-000A-8E80-2844-8317655A0C91}"/>
              </a:ext>
            </a:extLst>
          </p:cNvPr>
          <p:cNvSpPr txBox="1"/>
          <p:nvPr/>
        </p:nvSpPr>
        <p:spPr>
          <a:xfrm>
            <a:off x="2835616" y="4622573"/>
            <a:ext cx="476024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While still didn’t stop! Why?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B9C7CD-3863-6260-53E5-231121F03807}"/>
                  </a:ext>
                </a:extLst>
              </p14:cNvPr>
              <p14:cNvContentPartPr/>
              <p14:nvPr/>
            </p14:nvContentPartPr>
            <p14:xfrm>
              <a:off x="2163728" y="4064507"/>
              <a:ext cx="42516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B9C7CD-3863-6260-53E5-231121F038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9728" y="3956507"/>
                <a:ext cx="532800" cy="23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E888DE0-7DB7-4F79-B2B8-A5CA82B2EA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6816" y="3256078"/>
            <a:ext cx="9002381" cy="1343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3BE184-4830-F54A-52E7-1403815F2D39}"/>
                  </a:ext>
                </a:extLst>
              </p14:cNvPr>
              <p14:cNvContentPartPr/>
              <p14:nvPr/>
            </p14:nvContentPartPr>
            <p14:xfrm>
              <a:off x="5006288" y="4064465"/>
              <a:ext cx="806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3BE184-4830-F54A-52E7-1403815F2D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52046" y="3956465"/>
                <a:ext cx="188763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0607782-639F-1838-6202-94A2197A7105}"/>
                  </a:ext>
                </a:extLst>
              </p14:cNvPr>
              <p14:cNvContentPartPr/>
              <p14:nvPr/>
            </p14:nvContentPartPr>
            <p14:xfrm>
              <a:off x="5051648" y="4191545"/>
              <a:ext cx="75960" cy="1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0607782-639F-1838-6202-94A2197A71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97648" y="4085474"/>
                <a:ext cx="183600" cy="231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66CF9A3-D7C6-E148-FF1D-FF5963B18843}"/>
                  </a:ext>
                </a:extLst>
              </p14:cNvPr>
              <p14:cNvContentPartPr/>
              <p14:nvPr/>
            </p14:nvContentPartPr>
            <p14:xfrm>
              <a:off x="2217728" y="4118105"/>
              <a:ext cx="2800800" cy="9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66CF9A3-D7C6-E148-FF1D-FF5963B188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63735" y="4010105"/>
                <a:ext cx="2908426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24C1BE-653E-B16C-76C6-F323B6681FDE}"/>
                  </a:ext>
                </a:extLst>
              </p14:cNvPr>
              <p14:cNvContentPartPr/>
              <p14:nvPr/>
            </p14:nvContentPartPr>
            <p14:xfrm>
              <a:off x="2860688" y="4082465"/>
              <a:ext cx="2181960" cy="82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24C1BE-653E-B16C-76C6-F323B6681FD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06688" y="3974465"/>
                <a:ext cx="22896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DEBFB0-CADF-74EF-433D-F0D3C50DF569}"/>
                  </a:ext>
                </a:extLst>
              </p14:cNvPr>
              <p14:cNvContentPartPr/>
              <p14:nvPr/>
            </p14:nvContentPartPr>
            <p14:xfrm>
              <a:off x="2226728" y="4136825"/>
              <a:ext cx="2801880" cy="91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DEBFB0-CADF-74EF-433D-F0D3C50DF5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72728" y="4028396"/>
                <a:ext cx="2909520" cy="307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937136-9BF0-C7AE-5D0C-58A491ED7BB6}"/>
                  </a:ext>
                </a:extLst>
              </p14:cNvPr>
              <p14:cNvContentPartPr/>
              <p14:nvPr/>
            </p14:nvContentPartPr>
            <p14:xfrm>
              <a:off x="4417688" y="4110185"/>
              <a:ext cx="706320" cy="36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937136-9BF0-C7AE-5D0C-58A491ED7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63688" y="4002185"/>
                <a:ext cx="813960" cy="2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1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519" y="-327732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313519" y="710568"/>
            <a:ext cx="465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4: Let’s check with output what is going on...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164196" y="3111356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0196" y="3003356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220356" y="3147356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6356" y="3039356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245916" y="3101276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1916" y="2993276"/>
                <a:ext cx="540000" cy="287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40A0114-958C-728D-7023-9A242A434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374" y="1131395"/>
            <a:ext cx="4146000" cy="2090076"/>
          </a:xfrm>
          <a:prstGeom prst="rect">
            <a:avLst/>
          </a:prstGeom>
        </p:spPr>
      </p:pic>
      <p:pic>
        <p:nvPicPr>
          <p:cNvPr id="27" name="Picture 26" descr="What Max The Husky">
            <a:extLst>
              <a:ext uri="{FF2B5EF4-FFF2-40B4-BE49-F238E27FC236}">
                <a16:creationId xmlns:a16="http://schemas.microsoft.com/office/drawing/2014/main" id="{0CD977BF-CF9E-F87B-6039-FE57F4B1A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312" y="1750982"/>
            <a:ext cx="1059413" cy="10594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BA0B10-ADCD-6F82-56C2-F9ACC1096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316" y="3419944"/>
            <a:ext cx="8849960" cy="981212"/>
          </a:xfrm>
          <a:prstGeom prst="rect">
            <a:avLst/>
          </a:prstGeom>
        </p:spPr>
      </p:pic>
      <p:pic>
        <p:nvPicPr>
          <p:cNvPr id="33" name="Picture 32" descr="Party Bee">
            <a:extLst>
              <a:ext uri="{FF2B5EF4-FFF2-40B4-BE49-F238E27FC236}">
                <a16:creationId xmlns:a16="http://schemas.microsoft.com/office/drawing/2014/main" id="{4E9D3CB6-4626-9659-4DAA-1702313884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520" y="3550969"/>
            <a:ext cx="833673" cy="833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984177F-C10D-DAFC-5578-5DA80B74413A}"/>
                  </a:ext>
                </a:extLst>
              </p14:cNvPr>
              <p14:cNvContentPartPr/>
              <p14:nvPr/>
            </p14:nvContentPartPr>
            <p14:xfrm>
              <a:off x="2027391" y="3785033"/>
              <a:ext cx="2717280" cy="46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984177F-C10D-DAFC-5578-5DA80B7441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3391" y="3677033"/>
                <a:ext cx="28249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259EDCD-0266-D366-507C-EED75910855E}"/>
                  </a:ext>
                </a:extLst>
              </p14:cNvPr>
              <p14:cNvContentPartPr/>
              <p14:nvPr/>
            </p14:nvContentPartPr>
            <p14:xfrm>
              <a:off x="1982391" y="3857393"/>
              <a:ext cx="2919960" cy="110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259EDCD-0266-D366-507C-EED7591085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8398" y="3749393"/>
                <a:ext cx="3027587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9E51A8-5D5A-1036-5BDB-B023C8BBBEE8}"/>
                  </a:ext>
                </a:extLst>
              </p14:cNvPr>
              <p14:cNvContentPartPr/>
              <p14:nvPr/>
            </p14:nvContentPartPr>
            <p14:xfrm>
              <a:off x="2009391" y="4020113"/>
              <a:ext cx="397080" cy="1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9E51A8-5D5A-1036-5BDB-B023C8BBBE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55342" y="3908113"/>
                <a:ext cx="504818" cy="233707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1BA13D9B-ACDA-27EE-BC53-F3DC2E386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316" y="4557793"/>
            <a:ext cx="8726118" cy="1409897"/>
          </a:xfrm>
          <a:prstGeom prst="rect">
            <a:avLst/>
          </a:prstGeom>
        </p:spPr>
      </p:pic>
      <p:pic>
        <p:nvPicPr>
          <p:cNvPr id="41" name="Picture 40" descr="OMG Bee">
            <a:extLst>
              <a:ext uri="{FF2B5EF4-FFF2-40B4-BE49-F238E27FC236}">
                <a16:creationId xmlns:a16="http://schemas.microsoft.com/office/drawing/2014/main" id="{AA5EBB1E-3FA3-907D-93E9-7624E5B328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7080" y="4764602"/>
            <a:ext cx="921567" cy="921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F82F533-2B20-885E-21B8-C9C217C88D35}"/>
                  </a:ext>
                </a:extLst>
              </p14:cNvPr>
              <p14:cNvContentPartPr/>
              <p14:nvPr/>
            </p14:nvContentPartPr>
            <p14:xfrm>
              <a:off x="1928288" y="4888144"/>
              <a:ext cx="2747520" cy="56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F82F533-2B20-885E-21B8-C9C217C88D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74295" y="4780144"/>
                <a:ext cx="2855146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AC57686-ADAC-20BB-F20B-A0B5CD98BE2E}"/>
                  </a:ext>
                </a:extLst>
              </p14:cNvPr>
              <p14:cNvContentPartPr/>
              <p14:nvPr/>
            </p14:nvContentPartPr>
            <p14:xfrm>
              <a:off x="1964288" y="4996144"/>
              <a:ext cx="2824560" cy="29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AC57686-ADAC-20BB-F20B-A0B5CD98BE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10288" y="4888144"/>
                <a:ext cx="2932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588B029-59D8-350C-ACC0-AC4526B5D9A1}"/>
                  </a:ext>
                </a:extLst>
              </p14:cNvPr>
              <p14:cNvContentPartPr/>
              <p14:nvPr/>
            </p14:nvContentPartPr>
            <p14:xfrm>
              <a:off x="1882568" y="5123944"/>
              <a:ext cx="376920" cy="7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588B029-59D8-350C-ACC0-AC4526B5D9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8568" y="5015944"/>
                <a:ext cx="4845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77F4747-7A16-879F-5EBB-544259CB5E37}"/>
                  </a:ext>
                </a:extLst>
              </p14:cNvPr>
              <p14:cNvContentPartPr/>
              <p14:nvPr/>
            </p14:nvContentPartPr>
            <p14:xfrm>
              <a:off x="1928288" y="5349304"/>
              <a:ext cx="2802960" cy="66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77F4747-7A16-879F-5EBB-544259CB5E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74288" y="5241304"/>
                <a:ext cx="2910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531049D-CFF1-1750-A4BB-67CED21F1D77}"/>
                  </a:ext>
                </a:extLst>
              </p14:cNvPr>
              <p14:cNvContentPartPr/>
              <p14:nvPr/>
            </p14:nvContentPartPr>
            <p14:xfrm>
              <a:off x="1946288" y="5467744"/>
              <a:ext cx="2860920" cy="54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531049D-CFF1-1750-A4BB-67CED21F1D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92288" y="5359744"/>
                <a:ext cx="29685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6E4F189-9DE7-29B8-6845-01C01F3032C4}"/>
                  </a:ext>
                </a:extLst>
              </p14:cNvPr>
              <p14:cNvContentPartPr/>
              <p14:nvPr/>
            </p14:nvContentPartPr>
            <p14:xfrm>
              <a:off x="1946288" y="5676184"/>
              <a:ext cx="29808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6E4F189-9DE7-29B8-6845-01C01F3032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2288" y="5568184"/>
                <a:ext cx="4057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8" name="Picture 47" descr="Question Cat">
            <a:extLst>
              <a:ext uri="{FF2B5EF4-FFF2-40B4-BE49-F238E27FC236}">
                <a16:creationId xmlns:a16="http://schemas.microsoft.com/office/drawing/2014/main" id="{D8360A75-4A5D-10AA-12C5-948EBF2F1C2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35716" y="5797613"/>
            <a:ext cx="699637" cy="69963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D5D62CD-932D-D01A-07BC-D9765B4A8D20}"/>
              </a:ext>
            </a:extLst>
          </p:cNvPr>
          <p:cNvSpPr txBox="1"/>
          <p:nvPr/>
        </p:nvSpPr>
        <p:spPr>
          <a:xfrm>
            <a:off x="5307605" y="6189437"/>
            <a:ext cx="19072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How can we fix it?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416360-A560-F327-234E-D161CCAA48DC}"/>
              </a:ext>
            </a:extLst>
          </p:cNvPr>
          <p:cNvSpPr txBox="1"/>
          <p:nvPr/>
        </p:nvSpPr>
        <p:spPr>
          <a:xfrm>
            <a:off x="5307604" y="5768611"/>
            <a:ext cx="591191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What is wrong here? 2</a:t>
            </a:r>
            <a:r>
              <a:rPr lang="en-US" baseline="30000" noProof="0">
                <a:solidFill>
                  <a:prstClr val="white"/>
                </a:solidFill>
                <a:latin typeface="Tw Cen MT" panose="020B0602020104020603"/>
              </a:rPr>
              <a:t>nd</a:t>
            </a: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 time is wrong, 1</a:t>
            </a:r>
            <a:r>
              <a:rPr lang="en-US" baseline="30000" noProof="0">
                <a:solidFill>
                  <a:prstClr val="white"/>
                </a:solidFill>
                <a:latin typeface="Tw Cen MT" panose="020B0602020104020603"/>
              </a:rPr>
              <a:t>st</a:t>
            </a:r>
            <a:r>
              <a:rPr lang="en-US" noProof="0">
                <a:solidFill>
                  <a:prstClr val="white"/>
                </a:solidFill>
                <a:latin typeface="Tw Cen MT" panose="020B0602020104020603"/>
              </a:rPr>
              <a:t> time is right... Why?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0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1" y="1033230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448420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3645662"/>
            <a:ext cx="65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84" y="2867673"/>
            <a:ext cx="7308775" cy="717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CC7FC-BDD6-61DC-FEC5-B5D3E083C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784" y="4075052"/>
            <a:ext cx="6227509" cy="25973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B426D6-0802-4805-EC56-BC9267749652}"/>
                  </a:ext>
                </a:extLst>
              </p14:cNvPr>
              <p14:cNvContentPartPr/>
              <p14:nvPr/>
            </p14:nvContentPartPr>
            <p14:xfrm>
              <a:off x="4218608" y="4942864"/>
              <a:ext cx="174960" cy="3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B426D6-0802-4805-EC56-BC92677496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4497" y="4835883"/>
                <a:ext cx="282822" cy="251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6885EB-E2D6-99EC-68D2-63E365203137}"/>
                  </a:ext>
                </a:extLst>
              </p14:cNvPr>
              <p14:cNvContentPartPr/>
              <p14:nvPr/>
            </p14:nvContentPartPr>
            <p14:xfrm>
              <a:off x="4263968" y="5024224"/>
              <a:ext cx="140400" cy="19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6885EB-E2D6-99EC-68D2-63E3652031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9968" y="4916224"/>
                <a:ext cx="248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2368466-4F6C-2D25-F6FE-21F196F53089}"/>
                  </a:ext>
                </a:extLst>
              </p14:cNvPr>
              <p14:cNvContentPartPr/>
              <p14:nvPr/>
            </p14:nvContentPartPr>
            <p14:xfrm>
              <a:off x="4173248" y="5513104"/>
              <a:ext cx="177840" cy="64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2368466-4F6C-2D25-F6FE-21F196F530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9248" y="5405104"/>
                <a:ext cx="285480" cy="2797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145EC9-EF42-D7A0-F8ED-4C3324DB7A53}"/>
              </a:ext>
            </a:extLst>
          </p:cNvPr>
          <p:cNvCxnSpPr>
            <a:cxnSpLocks/>
          </p:cNvCxnSpPr>
          <p:nvPr/>
        </p:nvCxnSpPr>
        <p:spPr>
          <a:xfrm flipV="1">
            <a:off x="1593784" y="4075052"/>
            <a:ext cx="6227509" cy="25973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981F5-448C-EF3A-67B3-D9FBEEED1219}"/>
              </a:ext>
            </a:extLst>
          </p:cNvPr>
          <p:cNvCxnSpPr>
            <a:cxnSpLocks/>
          </p:cNvCxnSpPr>
          <p:nvPr/>
        </p:nvCxnSpPr>
        <p:spPr>
          <a:xfrm>
            <a:off x="1609442" y="4114582"/>
            <a:ext cx="6211851" cy="25578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1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68" y="1033231"/>
            <a:ext cx="6820191" cy="1035474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02" y="1033231"/>
            <a:ext cx="925742" cy="925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449535" y="2236978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Ask user for input</a:t>
            </a:r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2F62F-8767-4894-5521-182771F090D2}"/>
              </a:ext>
            </a:extLst>
          </p:cNvPr>
          <p:cNvSpPr txBox="1"/>
          <p:nvPr/>
        </p:nvSpPr>
        <p:spPr>
          <a:xfrm>
            <a:off x="1449535" y="3464118"/>
            <a:ext cx="65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2: When do we stop asking input? Which loop? Which pattern?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830D-EE39-091A-297B-D3B9AD88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368" y="2711069"/>
            <a:ext cx="7308775" cy="71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2C1E1-ECD2-D76E-B24B-2B67C4F8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368" y="3833450"/>
            <a:ext cx="6154009" cy="2924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E711B2-97DC-F833-8FAF-D70AA4CD40C7}"/>
                  </a:ext>
                </a:extLst>
              </p14:cNvPr>
              <p14:cNvContentPartPr/>
              <p14:nvPr/>
            </p14:nvContentPartPr>
            <p14:xfrm>
              <a:off x="4019528" y="5892544"/>
              <a:ext cx="36108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E711B2-97DC-F833-8FAF-D70AA4CD40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5528" y="5784544"/>
                <a:ext cx="468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AD38EF-DCA5-2F11-3225-DA130AC6F2DD}"/>
                  </a:ext>
                </a:extLst>
              </p14:cNvPr>
              <p14:cNvContentPartPr/>
              <p14:nvPr/>
            </p14:nvContentPartPr>
            <p14:xfrm>
              <a:off x="4064528" y="6107104"/>
              <a:ext cx="330840" cy="1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AD38EF-DCA5-2F11-3225-DA130AC6F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0528" y="5999104"/>
                <a:ext cx="438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5FEAEB-9094-2927-FACD-EB62422B8F23}"/>
                  </a:ext>
                </a:extLst>
              </p14:cNvPr>
              <p14:cNvContentPartPr/>
              <p14:nvPr/>
            </p14:nvContentPartPr>
            <p14:xfrm>
              <a:off x="8038928" y="5929624"/>
              <a:ext cx="143640" cy="1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5FEAEB-9094-2927-FACD-EB62422B8F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4928" y="5821624"/>
                <a:ext cx="2512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C358C8-EA63-D6F3-035C-4EBB11EE14AC}"/>
                  </a:ext>
                </a:extLst>
              </p14:cNvPr>
              <p14:cNvContentPartPr/>
              <p14:nvPr/>
            </p14:nvContentPartPr>
            <p14:xfrm>
              <a:off x="8166008" y="6109984"/>
              <a:ext cx="133920" cy="28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C358C8-EA63-D6F3-035C-4EBB11EE14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11862" y="6000599"/>
                <a:ext cx="241850" cy="246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99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output 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9925-7741-CC8F-CDA9-8572E2D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70" y="1164811"/>
            <a:ext cx="8823363" cy="1339605"/>
          </a:xfrm>
          <a:prstGeom prst="rect">
            <a:avLst/>
          </a:prstGeom>
        </p:spPr>
      </p:pic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9" y="1252204"/>
            <a:ext cx="1146635" cy="1146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C5823-B0F2-B239-2A2B-EF7316DBF261}"/>
              </a:ext>
            </a:extLst>
          </p:cNvPr>
          <p:cNvSpPr txBox="1"/>
          <p:nvPr/>
        </p:nvSpPr>
        <p:spPr>
          <a:xfrm>
            <a:off x="1286269" y="2730774"/>
            <a:ext cx="505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3: Let’s test our code again by running the script</a:t>
            </a:r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14:cNvPr>
              <p14:cNvContentPartPr/>
              <p14:nvPr/>
            </p14:nvContentPartPr>
            <p14:xfrm>
              <a:off x="10390533" y="4009417"/>
              <a:ext cx="52272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DC8062-3B51-6DA6-FCB9-61A8B2F2FD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6533" y="3901417"/>
                <a:ext cx="630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14:cNvPr>
              <p14:cNvContentPartPr/>
              <p14:nvPr/>
            </p14:nvContentPartPr>
            <p14:xfrm>
              <a:off x="10446693" y="4045417"/>
              <a:ext cx="45936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5EE419-289B-6365-FEBB-F58DA92C3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92693" y="3937417"/>
                <a:ext cx="567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14:cNvPr>
              <p14:cNvContentPartPr/>
              <p14:nvPr/>
            </p14:nvContentPartPr>
            <p14:xfrm>
              <a:off x="10472253" y="3999337"/>
              <a:ext cx="43236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4773C9-3404-E0BA-A360-1404FA0BB8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18253" y="3891337"/>
                <a:ext cx="540000" cy="287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09C9472-F678-C128-0588-A765CE5F07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451" y="3256283"/>
            <a:ext cx="8792802" cy="1486107"/>
          </a:xfrm>
          <a:prstGeom prst="rect">
            <a:avLst/>
          </a:prstGeom>
        </p:spPr>
      </p:pic>
      <p:pic>
        <p:nvPicPr>
          <p:cNvPr id="23" name="Picture 22" descr="Party Bee">
            <a:extLst>
              <a:ext uri="{FF2B5EF4-FFF2-40B4-BE49-F238E27FC236}">
                <a16:creationId xmlns:a16="http://schemas.microsoft.com/office/drawing/2014/main" id="{3B4A5C4B-94D7-D2EC-D420-7DE12DC132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7640" y="3542218"/>
            <a:ext cx="833673" cy="833673"/>
          </a:xfrm>
          <a:prstGeom prst="rect">
            <a:avLst/>
          </a:prstGeom>
        </p:spPr>
      </p:pic>
      <p:pic>
        <p:nvPicPr>
          <p:cNvPr id="25" name="Picture 24" descr="Like Bee">
            <a:extLst>
              <a:ext uri="{FF2B5EF4-FFF2-40B4-BE49-F238E27FC236}">
                <a16:creationId xmlns:a16="http://schemas.microsoft.com/office/drawing/2014/main" id="{F369811E-A888-E0BF-BCEE-4EDCBEA260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1958" y="4974119"/>
            <a:ext cx="1404042" cy="14040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127A90-CB2D-CBA4-08F9-286B8AFA5920}"/>
                  </a:ext>
                </a:extLst>
              </p14:cNvPr>
              <p14:cNvContentPartPr/>
              <p14:nvPr/>
            </p14:nvContentPartPr>
            <p14:xfrm>
              <a:off x="2253728" y="4115369"/>
              <a:ext cx="2766240" cy="4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127A90-CB2D-CBA4-08F9-286B8AFA59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99728" y="4006446"/>
                <a:ext cx="2873880" cy="259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4848D79-787F-3B15-4ACA-A1EE671CB2CD}"/>
                  </a:ext>
                </a:extLst>
              </p14:cNvPr>
              <p14:cNvContentPartPr/>
              <p14:nvPr/>
            </p14:nvContentPartPr>
            <p14:xfrm>
              <a:off x="2253728" y="4200329"/>
              <a:ext cx="2878200" cy="46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4848D79-787F-3B15-4ACA-A1EE671CB2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9728" y="4092329"/>
                <a:ext cx="29858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C99813D-5C27-CE06-D74F-5882788632E0}"/>
                  </a:ext>
                </a:extLst>
              </p14:cNvPr>
              <p14:cNvContentPartPr/>
              <p14:nvPr/>
            </p14:nvContentPartPr>
            <p14:xfrm>
              <a:off x="2253728" y="4363409"/>
              <a:ext cx="400320" cy="15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C99813D-5C27-CE06-D74F-5882788632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99728" y="4255409"/>
                <a:ext cx="50796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38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9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41" y="72428"/>
            <a:ext cx="9905998" cy="1478570"/>
          </a:xfrm>
        </p:spPr>
        <p:txBody>
          <a:bodyPr/>
          <a:lstStyle/>
          <a:p>
            <a:r>
              <a:rPr lang="en-US"/>
              <a:t>Quiz2 information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012E-3D2E-CEAC-3FD1-CE4D1199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41" y="1384725"/>
            <a:ext cx="9591008" cy="4942183"/>
          </a:xfrm>
        </p:spPr>
        <p:txBody>
          <a:bodyPr>
            <a:normAutofit/>
          </a:bodyPr>
          <a:lstStyle/>
          <a:p>
            <a:r>
              <a:rPr lang="en-US"/>
              <a:t>Quiz 2 will take place in Week 10</a:t>
            </a:r>
          </a:p>
          <a:p>
            <a:r>
              <a:rPr lang="en-US"/>
              <a:t>We will make an announcement towards the end of this week/early next week with more information </a:t>
            </a:r>
          </a:p>
          <a:p>
            <a:r>
              <a:rPr lang="en-US"/>
              <a:t>Early next week we will release a Sample Quiz to show what type of questions to expect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Reading cartoon bee">
            <a:extLst>
              <a:ext uri="{FF2B5EF4-FFF2-40B4-BE49-F238E27FC236}">
                <a16:creationId xmlns:a16="http://schemas.microsoft.com/office/drawing/2014/main" id="{F3B2A25C-33BE-5339-E2C2-E0C75F22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73" y="140316"/>
            <a:ext cx="935737" cy="12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6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753849" y="929002"/>
            <a:ext cx="7720541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debugging using output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0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/>
              <a:t>debugging with IDE</a:t>
            </a:r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85A63-AEBB-3B31-EE82-E6DEF5996C30}"/>
              </a:ext>
            </a:extLst>
          </p:cNvPr>
          <p:cNvSpPr txBox="1"/>
          <p:nvPr/>
        </p:nvSpPr>
        <p:spPr>
          <a:xfrm>
            <a:off x="2407278" y="3059668"/>
            <a:ext cx="369460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 PyCharm Example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 (Section 19)</a:t>
            </a:r>
            <a:endParaRPr lang="en-AU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048D6-E9A8-82C1-FBB6-18630295D64F}"/>
              </a:ext>
            </a:extLst>
          </p:cNvPr>
          <p:cNvSpPr txBox="1"/>
          <p:nvPr/>
        </p:nvSpPr>
        <p:spPr>
          <a:xfrm>
            <a:off x="2407278" y="3510482"/>
            <a:ext cx="432176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tutorial debugging with Visual Code</a:t>
            </a:r>
            <a:endParaRPr lang="en-AU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72B5C-7C68-D05A-D670-1DA1782D0558}"/>
              </a:ext>
            </a:extLst>
          </p:cNvPr>
          <p:cNvSpPr txBox="1"/>
          <p:nvPr/>
        </p:nvSpPr>
        <p:spPr>
          <a:xfrm>
            <a:off x="2444620" y="2491273"/>
            <a:ext cx="294843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Demo same problem using IDE</a:t>
            </a:r>
            <a:endParaRPr lang="en-AU"/>
          </a:p>
        </p:txBody>
      </p:sp>
      <p:pic>
        <p:nvPicPr>
          <p:cNvPr id="8" name="Picture 7" descr="Thumbs Up Max The Husky">
            <a:extLst>
              <a:ext uri="{FF2B5EF4-FFF2-40B4-BE49-F238E27FC236}">
                <a16:creationId xmlns:a16="http://schemas.microsoft.com/office/drawing/2014/main" id="{7714E722-F869-431E-EC17-8D45E28D1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54" y="2301556"/>
            <a:ext cx="1516224" cy="15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96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40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753849" y="929002"/>
            <a:ext cx="7720541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debugging using an IDE?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F3261-4BD1-5E4B-BC7A-D5D143937B0D}"/>
              </a:ext>
            </a:extLst>
          </p:cNvPr>
          <p:cNvSpPr txBox="1"/>
          <p:nvPr/>
        </p:nvSpPr>
        <p:spPr>
          <a:xfrm>
            <a:off x="2992467" y="1432701"/>
            <a:ext cx="55579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5 Minute Break Time!</a:t>
            </a:r>
          </a:p>
          <a:p>
            <a:r>
              <a:rPr lang="en-US" sz="5000"/>
              <a:t>Start again at 12:05</a:t>
            </a:r>
            <a:endParaRPr lang="en-AU" sz="5000"/>
          </a:p>
        </p:txBody>
      </p:sp>
      <p:pic>
        <p:nvPicPr>
          <p:cNvPr id="5" name="Picture 4" descr="Bored Bee">
            <a:extLst>
              <a:ext uri="{FF2B5EF4-FFF2-40B4-BE49-F238E27FC236}">
                <a16:creationId xmlns:a16="http://schemas.microsoft.com/office/drawing/2014/main" id="{58883A02-2868-1F02-E914-9EC82731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00" y="3429000"/>
            <a:ext cx="2459230" cy="2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/>
          <a:lstStyle/>
          <a:p>
            <a:r>
              <a:rPr lang="en-US"/>
              <a:t>closing files</a:t>
            </a:r>
            <a:endParaRPr lang="en-AU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ED2348-183E-DCAB-243C-2E4DEA9970BD}"/>
              </a:ext>
            </a:extLst>
          </p:cNvPr>
          <p:cNvSpPr txBox="1"/>
          <p:nvPr/>
        </p:nvSpPr>
        <p:spPr>
          <a:xfrm>
            <a:off x="2607436" y="2185205"/>
            <a:ext cx="2135456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/>
              <a:t>returns a file handle</a:t>
            </a:r>
          </a:p>
          <a:p>
            <a:r>
              <a:rPr lang="en-US"/>
              <a:t>referenced by </a:t>
            </a:r>
            <a:r>
              <a:rPr lang="en-US" err="1"/>
              <a:t>myFile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6B7B7-C317-FFA1-9A40-C8951919DAAD}"/>
              </a:ext>
            </a:extLst>
          </p:cNvPr>
          <p:cNvSpPr txBox="1"/>
          <p:nvPr/>
        </p:nvSpPr>
        <p:spPr>
          <a:xfrm>
            <a:off x="1291471" y="1694258"/>
            <a:ext cx="10504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myFile</a:t>
            </a:r>
            <a:r>
              <a:rPr lang="en-US">
                <a:solidFill>
                  <a:schemeClr val="bg1"/>
                </a:solidFill>
              </a:rPr>
              <a:t> = </a:t>
            </a:r>
            <a:endParaRPr lang="en-AU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1FA16D-0FF5-1826-2F61-71F5DF63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50" y="1694258"/>
            <a:ext cx="2938029" cy="369332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3A946-D519-8A6E-EA36-D084EFABEAC1}"/>
              </a:ext>
            </a:extLst>
          </p:cNvPr>
          <p:cNvSpPr txBox="1"/>
          <p:nvPr/>
        </p:nvSpPr>
        <p:spPr>
          <a:xfrm>
            <a:off x="1291471" y="3100851"/>
            <a:ext cx="4868384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err="1">
                <a:latin typeface="Txtt"/>
              </a:rPr>
              <a:t>myFile</a:t>
            </a:r>
            <a:r>
              <a:rPr lang="en-US"/>
              <a:t> is operated on by </a:t>
            </a:r>
            <a:r>
              <a:rPr lang="en-US">
                <a:solidFill>
                  <a:srgbClr val="C3DEF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US"/>
              <a:t> of the </a:t>
            </a:r>
            <a:r>
              <a:rPr lang="en-US">
                <a:latin typeface="Txtt"/>
              </a:rPr>
              <a:t>file</a:t>
            </a:r>
            <a:r>
              <a:rPr lang="en-US"/>
              <a:t> object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F88DD-639E-9FE0-3571-31ABB090CD00}"/>
              </a:ext>
            </a:extLst>
          </p:cNvPr>
          <p:cNvSpPr txBox="1"/>
          <p:nvPr/>
        </p:nvSpPr>
        <p:spPr>
          <a:xfrm>
            <a:off x="1291471" y="3600316"/>
            <a:ext cx="8234049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/>
              <a:t>It is your responsibility to close the </a:t>
            </a:r>
            <a:r>
              <a:rPr lang="en-US">
                <a:latin typeface="Txtt"/>
              </a:rPr>
              <a:t>file</a:t>
            </a:r>
            <a:r>
              <a:rPr lang="en-US"/>
              <a:t> object when you are done with the </a:t>
            </a:r>
            <a:r>
              <a:rPr lang="en-US">
                <a:latin typeface="Txtt"/>
              </a:rPr>
              <a:t>close</a:t>
            </a:r>
            <a:r>
              <a:rPr lang="en-US"/>
              <a:t> method: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926BF-9E4F-9B73-1651-6B5C2A2DF9F4}"/>
              </a:ext>
            </a:extLst>
          </p:cNvPr>
          <p:cNvSpPr txBox="1"/>
          <p:nvPr/>
        </p:nvSpPr>
        <p:spPr>
          <a:xfrm>
            <a:off x="1291955" y="4104593"/>
            <a:ext cx="138967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myFile.close</a:t>
            </a:r>
            <a:r>
              <a:rPr lang="en-US">
                <a:solidFill>
                  <a:schemeClr val="bg1"/>
                </a:solidFill>
              </a:rPr>
              <a:t>()</a:t>
            </a:r>
            <a:endParaRPr lang="en-A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11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complex data structures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Sections 19 and 20: errors and exceptions, and files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779076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41" y="72428"/>
            <a:ext cx="9905998" cy="1478570"/>
          </a:xfrm>
        </p:spPr>
        <p:txBody>
          <a:bodyPr/>
          <a:lstStyle/>
          <a:p>
            <a:r>
              <a:rPr lang="en-US"/>
              <a:t>file handles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012E-3D2E-CEAC-3FD1-CE4D1199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41" y="1658143"/>
            <a:ext cx="10265954" cy="354171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 Python:</a:t>
            </a:r>
          </a:p>
          <a:p>
            <a:r>
              <a:rPr lang="en-US"/>
              <a:t>All information about a file that you work on in a program is stored in an object</a:t>
            </a:r>
          </a:p>
          <a:p>
            <a:r>
              <a:rPr lang="en-US"/>
              <a:t>A variable that refers to (references) one of these objects is called a </a:t>
            </a:r>
            <a:r>
              <a:rPr lang="en-US" i="1"/>
              <a:t>file handle</a:t>
            </a:r>
          </a:p>
          <a:p>
            <a:r>
              <a:rPr lang="en-US"/>
              <a:t>You need a </a:t>
            </a:r>
            <a:r>
              <a:rPr lang="en-US" i="1"/>
              <a:t>file handle</a:t>
            </a:r>
            <a:r>
              <a:rPr lang="en-US"/>
              <a:t> to access a file like a key gives you access to your house or the treasure in a chest</a:t>
            </a:r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E65E3FED-7313-7C3A-C238-14096E40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38" y="4693964"/>
            <a:ext cx="2173666" cy="19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2" y="155886"/>
            <a:ext cx="9905998" cy="1478570"/>
          </a:xfrm>
        </p:spPr>
        <p:txBody>
          <a:bodyPr/>
          <a:lstStyle/>
          <a:p>
            <a:r>
              <a:rPr lang="en-US"/>
              <a:t>Pre-defined file handles</a:t>
            </a:r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CFA40-C3EA-8EF4-52EB-A30029CE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2097088"/>
            <a:ext cx="7124771" cy="3332015"/>
          </a:xfrm>
          <a:prstGeom prst="rect">
            <a:avLst/>
          </a:prstGeom>
        </p:spPr>
      </p:pic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01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/>
          <a:lstStyle/>
          <a:p>
            <a:r>
              <a:rPr lang="en-US"/>
              <a:t>opening files</a:t>
            </a:r>
            <a:endParaRPr lang="en-AU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31AAD14-D585-4366-A576-E4FE089DD281}"/>
              </a:ext>
            </a:extLst>
          </p:cNvPr>
          <p:cNvSpPr/>
          <p:nvPr/>
        </p:nvSpPr>
        <p:spPr>
          <a:xfrm rot="3210826">
            <a:off x="3419231" y="2203448"/>
            <a:ext cx="925647" cy="316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3649EF-0986-1FCD-7E98-E2B62D0A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631" y="1613732"/>
            <a:ext cx="3151890" cy="442351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built-in function to open a file</a:t>
            </a:r>
            <a:endParaRPr lang="en-AU" sz="180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A8C88A-330F-B7EA-49BC-38A4369D6BF3}"/>
              </a:ext>
            </a:extLst>
          </p:cNvPr>
          <p:cNvSpPr txBox="1">
            <a:spLocks/>
          </p:cNvSpPr>
          <p:nvPr/>
        </p:nvSpPr>
        <p:spPr>
          <a:xfrm>
            <a:off x="5819269" y="3997975"/>
            <a:ext cx="2573067" cy="4423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Txtt"/>
              </a:rPr>
              <a:t>Modes used most often: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1FA16D-0FF5-1826-2F61-71F5DF63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70" y="2757045"/>
            <a:ext cx="2938029" cy="40962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A749B7-B304-61A5-72DD-E3994D86FBF1}"/>
              </a:ext>
            </a:extLst>
          </p:cNvPr>
          <p:cNvSpPr/>
          <p:nvPr/>
        </p:nvSpPr>
        <p:spPr>
          <a:xfrm rot="13546699">
            <a:off x="5403363" y="3208966"/>
            <a:ext cx="682316" cy="316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FFF79C-FE64-9312-C4EE-F28006EE8826}"/>
              </a:ext>
            </a:extLst>
          </p:cNvPr>
          <p:cNvSpPr txBox="1">
            <a:spLocks/>
          </p:cNvSpPr>
          <p:nvPr/>
        </p:nvSpPr>
        <p:spPr>
          <a:xfrm>
            <a:off x="5819269" y="3501214"/>
            <a:ext cx="3059447" cy="4423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Txtt"/>
              </a:rPr>
              <a:t>what can be done with the file</a:t>
            </a:r>
            <a:endParaRPr lang="en-AU" sz="1800">
              <a:latin typeface="Txtt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85DECA-4819-D015-2BA2-A2F772B252D4}"/>
              </a:ext>
            </a:extLst>
          </p:cNvPr>
          <p:cNvSpPr/>
          <p:nvPr/>
        </p:nvSpPr>
        <p:spPr>
          <a:xfrm rot="7544216">
            <a:off x="6180569" y="2274002"/>
            <a:ext cx="925647" cy="316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06A0AD7-59DF-CFEF-9CD3-562AE41AC233}"/>
              </a:ext>
            </a:extLst>
          </p:cNvPr>
          <p:cNvSpPr txBox="1">
            <a:spLocks/>
          </p:cNvSpPr>
          <p:nvPr/>
        </p:nvSpPr>
        <p:spPr>
          <a:xfrm>
            <a:off x="5706189" y="1728128"/>
            <a:ext cx="2423823" cy="4423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default mode is reading</a:t>
            </a:r>
            <a:endParaRPr lang="en-AU" sz="180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069A9DB-D435-CC35-F188-3A5CACAEE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24418"/>
              </p:ext>
            </p:extLst>
          </p:nvPr>
        </p:nvGraphicFramePr>
        <p:xfrm>
          <a:off x="5819269" y="4555300"/>
          <a:ext cx="5442548" cy="177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234">
                  <a:extLst>
                    <a:ext uri="{9D8B030D-6E8A-4147-A177-3AD203B41FA5}">
                      <a16:colId xmlns:a16="http://schemas.microsoft.com/office/drawing/2014/main" val="1069511152"/>
                    </a:ext>
                  </a:extLst>
                </a:gridCol>
                <a:gridCol w="4829314">
                  <a:extLst>
                    <a:ext uri="{9D8B030D-6E8A-4147-A177-3AD203B41FA5}">
                      <a16:colId xmlns:a16="http://schemas.microsoft.com/office/drawing/2014/main" val="3561604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Mode</a:t>
                      </a:r>
                      <a:endParaRPr lang="en-A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Meaning</a:t>
                      </a:r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4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‘r’</a:t>
                      </a:r>
                      <a:endParaRPr lang="en-A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read text from file</a:t>
                      </a:r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6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‘w’</a:t>
                      </a:r>
                      <a:endParaRPr lang="en-A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write to a file; if file does not exist it gets created, if file exists it gets overwritten (all other data in file deleted)</a:t>
                      </a:r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5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‘a’</a:t>
                      </a:r>
                      <a:endParaRPr lang="en-A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append to a file; if file does not exist it gets created, if file exists write to end of file (all other data in file remains untouched)</a:t>
                      </a:r>
                      <a:endParaRPr lang="en-AU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83187"/>
                  </a:ext>
                </a:extLst>
              </a:tr>
            </a:tbl>
          </a:graphicData>
        </a:graphic>
      </p:graphicFrame>
      <p:sp>
        <p:nvSpPr>
          <p:cNvPr id="23" name="Arrow: Right 22">
            <a:extLst>
              <a:ext uri="{FF2B5EF4-FFF2-40B4-BE49-F238E27FC236}">
                <a16:creationId xmlns:a16="http://schemas.microsoft.com/office/drawing/2014/main" id="{07072C16-8546-8745-4A2E-69683B9D8DCE}"/>
              </a:ext>
            </a:extLst>
          </p:cNvPr>
          <p:cNvSpPr/>
          <p:nvPr/>
        </p:nvSpPr>
        <p:spPr>
          <a:xfrm rot="19144385">
            <a:off x="3851482" y="3298751"/>
            <a:ext cx="944290" cy="316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41763F1-2124-0F1F-276F-1FCBAA78456D}"/>
              </a:ext>
            </a:extLst>
          </p:cNvPr>
          <p:cNvSpPr txBox="1">
            <a:spLocks/>
          </p:cNvSpPr>
          <p:nvPr/>
        </p:nvSpPr>
        <p:spPr>
          <a:xfrm>
            <a:off x="1948379" y="3692912"/>
            <a:ext cx="3059447" cy="4423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Txtt"/>
              </a:rPr>
              <a:t>location and name of file</a:t>
            </a:r>
            <a:endParaRPr lang="en-AU" sz="1800">
              <a:latin typeface="Txt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D2348-183E-DCAB-243C-2E4DEA9970BD}"/>
              </a:ext>
            </a:extLst>
          </p:cNvPr>
          <p:cNvSpPr txBox="1"/>
          <p:nvPr/>
        </p:nvSpPr>
        <p:spPr>
          <a:xfrm>
            <a:off x="930408" y="2757045"/>
            <a:ext cx="2035942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/>
              <a:t>returns a file handle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57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uiExpand="1" build="p" animBg="1"/>
      <p:bldP spid="14" grpId="0" animBg="1"/>
      <p:bldP spid="12" grpId="0" animBg="1"/>
      <p:bldP spid="13" grpId="0" animBg="1"/>
      <p:bldP spid="19" grpId="0" animBg="1"/>
      <p:bldP spid="20" grpId="0" uiExpand="1" build="p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41" y="72428"/>
            <a:ext cx="9905998" cy="1478570"/>
          </a:xfrm>
        </p:spPr>
        <p:txBody>
          <a:bodyPr/>
          <a:lstStyle/>
          <a:p>
            <a:r>
              <a:rPr lang="en-US"/>
              <a:t>exam information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012E-3D2E-CEAC-3FD1-CE4D1199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41" y="1384725"/>
            <a:ext cx="10301140" cy="4942183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Closed book, online and Proctored</a:t>
            </a:r>
          </a:p>
          <a:p>
            <a:r>
              <a:rPr lang="en-US"/>
              <a:t>No dictionaries or calculators allowed</a:t>
            </a:r>
          </a:p>
          <a:p>
            <a:r>
              <a:rPr lang="en-US"/>
              <a:t>No access to software allowed</a:t>
            </a:r>
          </a:p>
          <a:p>
            <a:r>
              <a:rPr lang="en-US"/>
              <a:t>Copy/paste not allowed</a:t>
            </a:r>
          </a:p>
          <a:p>
            <a:r>
              <a:rPr lang="en-US"/>
              <a:t>Only single monitor allowed</a:t>
            </a:r>
          </a:p>
          <a:p>
            <a:r>
              <a:rPr lang="en-US"/>
              <a:t>One A4 sheet of hand-written notes on both sides of sheet</a:t>
            </a:r>
          </a:p>
          <a:p>
            <a:r>
              <a:rPr lang="en-US"/>
              <a:t>Two blank A4 sheets of paper allowed for taking notes</a:t>
            </a:r>
          </a:p>
          <a:p>
            <a:r>
              <a:rPr lang="en-US"/>
              <a:t>Bathroom breaks allowed</a:t>
            </a:r>
          </a:p>
          <a:p>
            <a:r>
              <a:rPr lang="en-US"/>
              <a:t>10 minutes to read the exam questions</a:t>
            </a:r>
          </a:p>
          <a:p>
            <a:r>
              <a:rPr lang="en-US"/>
              <a:t>2 hours to complete the exam</a:t>
            </a:r>
          </a:p>
          <a:p>
            <a:r>
              <a:rPr lang="en-US"/>
              <a:t>Exam timetable will be available on </a:t>
            </a:r>
            <a:r>
              <a:rPr lang="en-US" b="1"/>
              <a:t>Friday 20 September</a:t>
            </a:r>
          </a:p>
        </p:txBody>
      </p:sp>
      <p:pic>
        <p:nvPicPr>
          <p:cNvPr id="5" name="Picture 4" descr="Reading cartoon bee">
            <a:extLst>
              <a:ext uri="{FF2B5EF4-FFF2-40B4-BE49-F238E27FC236}">
                <a16:creationId xmlns:a16="http://schemas.microsoft.com/office/drawing/2014/main" id="{F3B2A25C-33BE-5339-E2C2-E0C75F22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73" y="140316"/>
            <a:ext cx="935737" cy="12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7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/>
          <a:lstStyle/>
          <a:p>
            <a:r>
              <a:rPr lang="en-US"/>
              <a:t>reading and writing</a:t>
            </a:r>
            <a:endParaRPr lang="en-AU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96B7B7-C317-FFA1-9A40-C8951919DAAD}"/>
              </a:ext>
            </a:extLst>
          </p:cNvPr>
          <p:cNvSpPr txBox="1"/>
          <p:nvPr/>
        </p:nvSpPr>
        <p:spPr>
          <a:xfrm>
            <a:off x="1436327" y="1574549"/>
            <a:ext cx="23723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line = </a:t>
            </a:r>
            <a:r>
              <a:rPr lang="en-US" err="1">
                <a:solidFill>
                  <a:schemeClr val="bg1"/>
                </a:solidFill>
              </a:rPr>
              <a:t>myFile.readline</a:t>
            </a:r>
            <a:r>
              <a:rPr lang="en-US">
                <a:solidFill>
                  <a:schemeClr val="bg1"/>
                </a:solidFill>
              </a:rPr>
              <a:t>() </a:t>
            </a:r>
            <a:endParaRPr lang="en-AU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3A946-D519-8A6E-EA36-D084EFABEAC1}"/>
              </a:ext>
            </a:extLst>
          </p:cNvPr>
          <p:cNvSpPr txBox="1"/>
          <p:nvPr/>
        </p:nvSpPr>
        <p:spPr>
          <a:xfrm>
            <a:off x="1436327" y="2009437"/>
            <a:ext cx="3590022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err="1">
                <a:latin typeface="Txtt"/>
              </a:rPr>
              <a:t>readline</a:t>
            </a:r>
            <a:r>
              <a:rPr lang="en-US"/>
              <a:t> reads one line from </a:t>
            </a:r>
            <a:r>
              <a:rPr lang="en-US" err="1">
                <a:latin typeface="Txtt"/>
              </a:rPr>
              <a:t>myFile</a:t>
            </a:r>
            <a:endParaRPr lang="en-AU">
              <a:latin typeface="Tx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C1EF2-1336-60F2-8C14-9BF58AE68B70}"/>
              </a:ext>
            </a:extLst>
          </p:cNvPr>
          <p:cNvSpPr txBox="1"/>
          <p:nvPr/>
        </p:nvSpPr>
        <p:spPr>
          <a:xfrm>
            <a:off x="1445721" y="3157197"/>
            <a:ext cx="178561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myFile.write</a:t>
            </a:r>
            <a:r>
              <a:rPr lang="en-US">
                <a:solidFill>
                  <a:schemeClr val="bg1"/>
                </a:solidFill>
              </a:rPr>
              <a:t>(line) </a:t>
            </a:r>
            <a:endParaRPr lang="en-AU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94E4D-4C70-1C12-4493-C9D4B4269E8B}"/>
              </a:ext>
            </a:extLst>
          </p:cNvPr>
          <p:cNvSpPr txBox="1"/>
          <p:nvPr/>
        </p:nvSpPr>
        <p:spPr>
          <a:xfrm>
            <a:off x="1445721" y="3593958"/>
            <a:ext cx="2594556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Txtt"/>
              </a:rPr>
              <a:t>write</a:t>
            </a:r>
            <a:r>
              <a:rPr lang="en-US"/>
              <a:t> writes </a:t>
            </a:r>
            <a:r>
              <a:rPr lang="en-US">
                <a:latin typeface="Txtt"/>
              </a:rPr>
              <a:t>line </a:t>
            </a:r>
            <a:r>
              <a:rPr lang="en-US"/>
              <a:t>to</a:t>
            </a:r>
            <a:r>
              <a:rPr lang="en-US">
                <a:latin typeface="Txtt"/>
              </a:rPr>
              <a:t> </a:t>
            </a:r>
            <a:r>
              <a:rPr lang="en-US" err="1">
                <a:latin typeface="Txtt"/>
              </a:rPr>
              <a:t>myFile</a:t>
            </a:r>
            <a:endParaRPr lang="en-AU">
              <a:latin typeface="Txtt"/>
            </a:endParaRPr>
          </a:p>
        </p:txBody>
      </p:sp>
      <p:pic>
        <p:nvPicPr>
          <p:cNvPr id="5" name="Picture 4" descr="Question Cat">
            <a:extLst>
              <a:ext uri="{FF2B5EF4-FFF2-40B4-BE49-F238E27FC236}">
                <a16:creationId xmlns:a16="http://schemas.microsoft.com/office/drawing/2014/main" id="{7598A432-B9AB-201A-3475-E5B2861F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94" y="4270552"/>
            <a:ext cx="699637" cy="699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ECCA2-059D-654A-131E-8398EDFAEA28}"/>
              </a:ext>
            </a:extLst>
          </p:cNvPr>
          <p:cNvSpPr txBox="1"/>
          <p:nvPr/>
        </p:nvSpPr>
        <p:spPr>
          <a:xfrm>
            <a:off x="1521931" y="4435704"/>
            <a:ext cx="4208913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Tw Cen MT" panose="020B0602020104020603"/>
              </a:rPr>
              <a:t>How do you think we can read various lines from a file or write multiple lines to a file?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61685-B07B-7781-6FE5-804A8E0DCBCC}"/>
              </a:ext>
            </a:extLst>
          </p:cNvPr>
          <p:cNvSpPr txBox="1"/>
          <p:nvPr/>
        </p:nvSpPr>
        <p:spPr>
          <a:xfrm>
            <a:off x="1521932" y="5181911"/>
            <a:ext cx="8048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Tw Cen MT" panose="020B0602020104020603"/>
              </a:rPr>
              <a:t>Loops!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AD922-E80B-37D8-F052-37A470FDD5C1}"/>
              </a:ext>
            </a:extLst>
          </p:cNvPr>
          <p:cNvSpPr txBox="1"/>
          <p:nvPr/>
        </p:nvSpPr>
        <p:spPr>
          <a:xfrm>
            <a:off x="1436327" y="2444325"/>
            <a:ext cx="607833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err="1">
                <a:latin typeface="Txtt"/>
              </a:rPr>
              <a:t>readline</a:t>
            </a:r>
            <a:r>
              <a:rPr lang="en-US"/>
              <a:t> returns empty string if end of </a:t>
            </a:r>
            <a:r>
              <a:rPr lang="en-US" err="1">
                <a:latin typeface="Txtt"/>
              </a:rPr>
              <a:t>myFile</a:t>
            </a:r>
            <a:r>
              <a:rPr lang="en-US">
                <a:latin typeface="Txtt"/>
              </a:rPr>
              <a:t> </a:t>
            </a:r>
            <a:r>
              <a:rPr lang="en-US"/>
              <a:t>has been reached</a:t>
            </a:r>
            <a:endParaRPr lang="en-AU">
              <a:latin typeface="Txtt"/>
            </a:endParaRPr>
          </a:p>
        </p:txBody>
      </p:sp>
    </p:spTree>
    <p:extLst>
      <p:ext uri="{BB962C8B-B14F-4D97-AF65-F5344CB8AC3E}">
        <p14:creationId xmlns:p14="http://schemas.microsoft.com/office/powerpoint/2010/main" val="8948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/>
              <a:t>managing errors: programming by contract</a:t>
            </a:r>
            <a:endParaRPr lang="en-AU" sz="320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EACCC4-E41B-78D5-706F-9FC95EBC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15" y="1525793"/>
            <a:ext cx="7435452" cy="40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7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/>
              <a:t>managing errors: programming by contract</a:t>
            </a:r>
            <a:endParaRPr lang="en-AU" sz="320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3042D2-69E4-993B-7C2C-22EBC68A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93" y="1329812"/>
            <a:ext cx="5886935" cy="2567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8A538-94FD-C1B5-E7F3-079A123B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29" y="4066718"/>
            <a:ext cx="9905998" cy="26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1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/>
              <a:t>managing errors: try-except</a:t>
            </a:r>
            <a:endParaRPr lang="en-AU" sz="320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D1FBA-7005-0CF0-F870-5080162C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07" y="1715916"/>
            <a:ext cx="6811380" cy="23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8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/>
              <a:t>managing errors: try-except</a:t>
            </a:r>
            <a:endParaRPr lang="en-AU" sz="320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659D4-31EA-49D0-329F-5F82B837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6" y="1471565"/>
            <a:ext cx="10900529" cy="3372351"/>
          </a:xfrm>
          <a:prstGeom prst="rect">
            <a:avLst/>
          </a:prstGeom>
        </p:spPr>
      </p:pic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E1EC9797-E81B-9DF1-6C71-9F5F8E54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29" y="5210041"/>
            <a:ext cx="699637" cy="699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E07A6-E0C6-6244-BA43-695EE64FDF38}"/>
              </a:ext>
            </a:extLst>
          </p:cNvPr>
          <p:cNvSpPr txBox="1"/>
          <p:nvPr/>
        </p:nvSpPr>
        <p:spPr>
          <a:xfrm>
            <a:off x="2526866" y="5375193"/>
            <a:ext cx="708791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Tw Cen MT" panose="020B0602020104020603"/>
              </a:rPr>
              <a:t>How can we deal with “</a:t>
            </a:r>
            <a:r>
              <a:rPr lang="en-US" err="1">
                <a:solidFill>
                  <a:prstClr val="white"/>
                </a:solidFill>
                <a:latin typeface="Tw Cen MT" panose="020B0602020104020603"/>
              </a:rPr>
              <a:t>FileNotFoundError</a:t>
            </a:r>
            <a:r>
              <a:rPr lang="en-US">
                <a:solidFill>
                  <a:prstClr val="white"/>
                </a:solidFill>
                <a:latin typeface="Tw Cen MT" panose="020B0602020104020603"/>
              </a:rPr>
              <a:t>”, i.e. when the file does not exist?</a:t>
            </a: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96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71" y="47223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/>
              <a:t>managing errors: try-except</a:t>
            </a:r>
            <a:endParaRPr lang="en-AU" sz="320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6AE277-91EB-A067-5387-4CB635A3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8" y="1525793"/>
            <a:ext cx="11757143" cy="3776017"/>
          </a:xfrm>
          <a:prstGeom prst="rect">
            <a:avLst/>
          </a:prstGeom>
        </p:spPr>
      </p:pic>
      <p:pic>
        <p:nvPicPr>
          <p:cNvPr id="7" name="Picture 6" descr="Party Bee">
            <a:extLst>
              <a:ext uri="{FF2B5EF4-FFF2-40B4-BE49-F238E27FC236}">
                <a16:creationId xmlns:a16="http://schemas.microsoft.com/office/drawing/2014/main" id="{8AB7350D-935F-36AD-258F-5D0E65242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3" y="4915370"/>
            <a:ext cx="833673" cy="833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A11E48-4CCA-ACDC-6557-1C09672D68F5}"/>
                  </a:ext>
                </a:extLst>
              </p14:cNvPr>
              <p14:cNvContentPartPr/>
              <p14:nvPr/>
            </p14:nvContentPartPr>
            <p14:xfrm>
              <a:off x="3847448" y="2797065"/>
              <a:ext cx="21096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A11E48-4CCA-ACDC-6557-1C09672D68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3540" y="2689065"/>
                <a:ext cx="318417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D5E04F-92ED-3D45-EF9E-8944D214F3AB}"/>
                  </a:ext>
                </a:extLst>
              </p14:cNvPr>
              <p14:cNvContentPartPr/>
              <p14:nvPr/>
            </p14:nvContentPartPr>
            <p14:xfrm>
              <a:off x="3838088" y="4082625"/>
              <a:ext cx="3942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D5E04F-92ED-3D45-EF9E-8944D214F3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4088" y="3974625"/>
                <a:ext cx="501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B7F5C89-EB3D-F65F-64F9-9759C812800B}"/>
                  </a:ext>
                </a:extLst>
              </p14:cNvPr>
              <p14:cNvContentPartPr/>
              <p14:nvPr/>
            </p14:nvContentPartPr>
            <p14:xfrm>
              <a:off x="3567008" y="4960305"/>
              <a:ext cx="1176480" cy="65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B7F5C89-EB3D-F65F-64F9-9759C81280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13008" y="4852895"/>
                <a:ext cx="1284120" cy="279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E93113-17A9-C1D6-10D8-6340462AA232}"/>
                  </a:ext>
                </a:extLst>
              </p14:cNvPr>
              <p14:cNvContentPartPr/>
              <p14:nvPr/>
            </p14:nvContentPartPr>
            <p14:xfrm>
              <a:off x="3684368" y="4951305"/>
              <a:ext cx="981720" cy="1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E93113-17A9-C1D6-10D8-6340462AA2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0368" y="4841228"/>
                <a:ext cx="1089360" cy="2388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061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25" y="-239257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/>
              <a:t>processing file data</a:t>
            </a:r>
            <a:endParaRPr lang="en-AU" sz="320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D92F5-1CE9-ECB9-0E47-234B6E1E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56" y="743772"/>
            <a:ext cx="5224397" cy="556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334E5-3DE9-A17E-D9B7-D86AAF26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101" y="3096809"/>
            <a:ext cx="6291458" cy="2425319"/>
          </a:xfrm>
          <a:prstGeom prst="rect">
            <a:avLst/>
          </a:prstGeom>
        </p:spPr>
      </p:pic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616D98AD-7F0C-12D1-F977-709F33170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167" y="5272888"/>
            <a:ext cx="1313507" cy="13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6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2956169" y="738755"/>
            <a:ext cx="4878263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files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2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41" y="-208193"/>
            <a:ext cx="9905998" cy="1478570"/>
          </a:xfrm>
        </p:spPr>
        <p:txBody>
          <a:bodyPr/>
          <a:lstStyle/>
          <a:p>
            <a:r>
              <a:rPr lang="en-US"/>
              <a:t>exam tips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012E-3D2E-CEAC-3FD1-CE4D1199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270" y="922905"/>
            <a:ext cx="9905998" cy="4942183"/>
          </a:xfrm>
        </p:spPr>
        <p:txBody>
          <a:bodyPr>
            <a:normAutofit lnSpcReduction="10000"/>
          </a:bodyPr>
          <a:lstStyle/>
          <a:p>
            <a:r>
              <a:rPr lang="en-US"/>
              <a:t>Prepare for the exam and think what you want to put on your A4 sheet of hand-written notes </a:t>
            </a:r>
          </a:p>
          <a:p>
            <a:r>
              <a:rPr lang="en-US"/>
              <a:t>When you read the exam questions, start thinking how you want to spend your time:</a:t>
            </a:r>
          </a:p>
          <a:p>
            <a:pPr lvl="1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do the questions you know and feel confident about – will settle your nerves and you spend time to get marks!</a:t>
            </a:r>
          </a:p>
          <a:p>
            <a:pPr lvl="1"/>
            <a:r>
              <a:rPr lang="en-US"/>
              <a:t>Then move to the questions you know somewhat</a:t>
            </a:r>
          </a:p>
          <a:p>
            <a:pPr lvl="1"/>
            <a:r>
              <a:rPr lang="en-US"/>
              <a:t>Lastly the ones you are really unsure</a:t>
            </a:r>
          </a:p>
          <a:p>
            <a:pPr lvl="1"/>
            <a:r>
              <a:rPr lang="en-US"/>
              <a:t>You have 120 minutes – calculate roughly how much time you should spend per mark and check your time as you complete the questions in the order mentioned above</a:t>
            </a:r>
          </a:p>
          <a:p>
            <a:pPr lvl="1"/>
            <a:r>
              <a:rPr lang="en-US"/>
              <a:t>Your goal is to ensure you spend your time on what you know and on enough marks to achieve your goal!</a:t>
            </a:r>
          </a:p>
          <a:p>
            <a:pPr lvl="1"/>
            <a:endParaRPr lang="en-US"/>
          </a:p>
        </p:txBody>
      </p:sp>
      <p:pic>
        <p:nvPicPr>
          <p:cNvPr id="5" name="Picture 4" descr="Reading cartoon bee">
            <a:extLst>
              <a:ext uri="{FF2B5EF4-FFF2-40B4-BE49-F238E27FC236}">
                <a16:creationId xmlns:a16="http://schemas.microsoft.com/office/drawing/2014/main" id="{F3B2A25C-33BE-5339-E2C2-E0C75F22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973" y="140307"/>
            <a:ext cx="719447" cy="956773"/>
          </a:xfrm>
          <a:prstGeom prst="rect">
            <a:avLst/>
          </a:prstGeom>
        </p:spPr>
      </p:pic>
      <p:pic>
        <p:nvPicPr>
          <p:cNvPr id="8" name="Picture 7" descr="Cartoon bee with pencil">
            <a:extLst>
              <a:ext uri="{FF2B5EF4-FFF2-40B4-BE49-F238E27FC236}">
                <a16:creationId xmlns:a16="http://schemas.microsoft.com/office/drawing/2014/main" id="{3392907D-F691-46DF-3048-2975747F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4" y="5865088"/>
            <a:ext cx="774339" cy="831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56D9E-E656-075F-9E92-7742D9C6CD4C}"/>
              </a:ext>
            </a:extLst>
          </p:cNvPr>
          <p:cNvSpPr txBox="1"/>
          <p:nvPr/>
        </p:nvSpPr>
        <p:spPr>
          <a:xfrm>
            <a:off x="2379233" y="6096638"/>
            <a:ext cx="350160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/>
              <a:t>Practice these strategies with Quiz2!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77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41" y="-208193"/>
            <a:ext cx="9905998" cy="1478570"/>
          </a:xfrm>
        </p:spPr>
        <p:txBody>
          <a:bodyPr/>
          <a:lstStyle/>
          <a:p>
            <a:r>
              <a:rPr lang="en-US"/>
              <a:t>exam tips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012E-3D2E-CEAC-3FD1-CE4D1199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270377"/>
            <a:ext cx="9905998" cy="334511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Marking will take into account that it is closed book</a:t>
            </a:r>
          </a:p>
          <a:p>
            <a:r>
              <a:rPr lang="en-US"/>
              <a:t>Week 12 is for review of the work</a:t>
            </a:r>
          </a:p>
          <a:p>
            <a:r>
              <a:rPr lang="en-US"/>
              <a:t>Be sure to attend that live lecture and to have your questions ready</a:t>
            </a:r>
          </a:p>
          <a:p>
            <a:r>
              <a:rPr lang="en-US"/>
              <a:t>We will make a survey available to give everyone an opportunity to submit questions that they would like to be answered in that lecture</a:t>
            </a:r>
          </a:p>
          <a:p>
            <a:r>
              <a:rPr lang="en-US"/>
              <a:t>In Week 12 I will make a few slots available during the week for check-in times where anyone can attend and ask questions about the work</a:t>
            </a:r>
          </a:p>
          <a:p>
            <a:pPr lvl="1"/>
            <a:endParaRPr lang="en-US"/>
          </a:p>
        </p:txBody>
      </p:sp>
      <p:pic>
        <p:nvPicPr>
          <p:cNvPr id="5" name="Picture 4" descr="Reading cartoon bee">
            <a:extLst>
              <a:ext uri="{FF2B5EF4-FFF2-40B4-BE49-F238E27FC236}">
                <a16:creationId xmlns:a16="http://schemas.microsoft.com/office/drawing/2014/main" id="{F3B2A25C-33BE-5339-E2C2-E0C75F22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973" y="140307"/>
            <a:ext cx="719447" cy="956773"/>
          </a:xfrm>
          <a:prstGeom prst="rect">
            <a:avLst/>
          </a:prstGeom>
        </p:spPr>
      </p:pic>
      <p:pic>
        <p:nvPicPr>
          <p:cNvPr id="6" name="Picture 5" descr="OMG Bee">
            <a:extLst>
              <a:ext uri="{FF2B5EF4-FFF2-40B4-BE49-F238E27FC236}">
                <a16:creationId xmlns:a16="http://schemas.microsoft.com/office/drawing/2014/main" id="{E1D01F14-2865-F4E8-CE38-45051590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52" y="5034054"/>
            <a:ext cx="1394988" cy="1394988"/>
          </a:xfrm>
          <a:prstGeom prst="rect">
            <a:avLst/>
          </a:prstGeom>
        </p:spPr>
      </p:pic>
      <p:pic>
        <p:nvPicPr>
          <p:cNvPr id="10" name="Picture 9" descr="OMW Bee">
            <a:extLst>
              <a:ext uri="{FF2B5EF4-FFF2-40B4-BE49-F238E27FC236}">
                <a16:creationId xmlns:a16="http://schemas.microsoft.com/office/drawing/2014/main" id="{10074D0C-07C1-6FC4-528A-B159F184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84" y="5169992"/>
            <a:ext cx="1259050" cy="12590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C4FC1F-6374-A142-082A-BB62E519A66B}"/>
              </a:ext>
            </a:extLst>
          </p:cNvPr>
          <p:cNvSpPr/>
          <p:nvPr/>
        </p:nvSpPr>
        <p:spPr>
          <a:xfrm>
            <a:off x="3332875" y="5382989"/>
            <a:ext cx="1068309" cy="697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1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2207230" y="824881"/>
            <a:ext cx="7038857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the upcoming exam</a:t>
            </a:r>
            <a:r>
              <a:rPr lang="en-US" sz="300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4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complex data structures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Section 18: debugging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799827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2d16fe-2316-4afb-8d84-264083cc4a81" xsi:nil="true"/>
    <lcf76f155ced4ddcb4097134ff3c332f xmlns="5ab5858c-e3b4-4572-9a20-0273a20b92b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979ED6DFFF944A3D8C0C8ED18EEFC" ma:contentTypeVersion="12" ma:contentTypeDescription="Create a new document." ma:contentTypeScope="" ma:versionID="d5f3bd848b1de2ca696b67fbbca7db90">
  <xsd:schema xmlns:xsd="http://www.w3.org/2001/XMLSchema" xmlns:xs="http://www.w3.org/2001/XMLSchema" xmlns:p="http://schemas.microsoft.com/office/2006/metadata/properties" xmlns:ns2="5ab5858c-e3b4-4572-9a20-0273a20b92b7" xmlns:ns3="292d16fe-2316-4afb-8d84-264083cc4a81" targetNamespace="http://schemas.microsoft.com/office/2006/metadata/properties" ma:root="true" ma:fieldsID="71a2ca8cbabce2be2561ab344807d579" ns2:_="" ns3:_="">
    <xsd:import namespace="5ab5858c-e3b4-4572-9a20-0273a20b92b7"/>
    <xsd:import namespace="292d16fe-2316-4afb-8d84-264083cc4a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5858c-e3b4-4572-9a20-0273a20b9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d7fcee89-5a73-4a7b-ac3d-7e05f0940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d16fe-2316-4afb-8d84-264083cc4a8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a9a5bd1-58cd-4d94-a911-86fe089a779c}" ma:internalName="TaxCatchAll" ma:showField="CatchAllData" ma:web="292d16fe-2316-4afb-8d84-264083cc4a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866CFD-F94E-4AE5-ACEA-86FEC0F48A10}">
  <ds:schemaRefs>
    <ds:schemaRef ds:uri="292d16fe-2316-4afb-8d84-264083cc4a81"/>
    <ds:schemaRef ds:uri="5ab5858c-e3b4-4572-9a20-0273a20b92b7"/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714AEA6-C755-4620-910B-B1573A189A3E}">
  <ds:schemaRefs>
    <ds:schemaRef ds:uri="292d16fe-2316-4afb-8d84-264083cc4a81"/>
    <ds:schemaRef ds:uri="5ab5858c-e3b4-4572-9a20-0273a20b92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daa4be3-f650-4692-881a-64ae220cbceb}" enabled="1" method="Standard" siteId="{5a7cc8ab-a4dc-4f9b-bf60-66714049ad6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Application>Microsoft Office PowerPoint</Application>
  <PresentationFormat>Widescreen</PresentationFormat>
  <Slides>48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Circuit</vt:lpstr>
      <vt:lpstr>Programming Principles</vt:lpstr>
      <vt:lpstr>important information</vt:lpstr>
      <vt:lpstr>Quiz2 information</vt:lpstr>
      <vt:lpstr>exam information</vt:lpstr>
      <vt:lpstr>exam tips</vt:lpstr>
      <vt:lpstr>exam tips</vt:lpstr>
      <vt:lpstr>Any questions?</vt:lpstr>
      <vt:lpstr>Temperature Check</vt:lpstr>
      <vt:lpstr>complex data structures</vt:lpstr>
      <vt:lpstr>debugging</vt:lpstr>
      <vt:lpstr>debugging with output</vt:lpstr>
      <vt:lpstr>debugging with output </vt:lpstr>
      <vt:lpstr>debugging with output</vt:lpstr>
      <vt:lpstr>debugging with output </vt:lpstr>
      <vt:lpstr>debugging with output</vt:lpstr>
      <vt:lpstr>debugging with output</vt:lpstr>
      <vt:lpstr>debugging with output </vt:lpstr>
      <vt:lpstr>debugging with output</vt:lpstr>
      <vt:lpstr>debugging with output</vt:lpstr>
      <vt:lpstr>debugging with output </vt:lpstr>
      <vt:lpstr>debugging with output </vt:lpstr>
      <vt:lpstr>debugging with output</vt:lpstr>
      <vt:lpstr>debugging with output</vt:lpstr>
      <vt:lpstr>debugging with output </vt:lpstr>
      <vt:lpstr>debugging with output </vt:lpstr>
      <vt:lpstr>debugging with output</vt:lpstr>
      <vt:lpstr>debugging with output</vt:lpstr>
      <vt:lpstr>debugging with output </vt:lpstr>
      <vt:lpstr>Any questions?</vt:lpstr>
      <vt:lpstr>Temperature Check</vt:lpstr>
      <vt:lpstr>debugging with IDE</vt:lpstr>
      <vt:lpstr>Any questions?</vt:lpstr>
      <vt:lpstr>Temperature Check</vt:lpstr>
      <vt:lpstr>PowerPoint Presentation</vt:lpstr>
      <vt:lpstr>closing files</vt:lpstr>
      <vt:lpstr>complex data structures</vt:lpstr>
      <vt:lpstr>file handles</vt:lpstr>
      <vt:lpstr>Pre-defined file handles</vt:lpstr>
      <vt:lpstr>opening files</vt:lpstr>
      <vt:lpstr>reading and writing</vt:lpstr>
      <vt:lpstr>managing errors: programming by contract</vt:lpstr>
      <vt:lpstr>managing errors: programming by contract</vt:lpstr>
      <vt:lpstr>managing errors: try-except</vt:lpstr>
      <vt:lpstr>managing errors: try-except</vt:lpstr>
      <vt:lpstr>managing errors: try-except</vt:lpstr>
      <vt:lpstr>processing file data</vt:lpstr>
      <vt:lpstr>Any questions?</vt:lpstr>
      <vt:lpstr>Temperature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Principles</dc:title>
  <dc:creator>Marde Helbig</dc:creator>
  <cp:revision>8</cp:revision>
  <dcterms:created xsi:type="dcterms:W3CDTF">2024-07-16T05:37:24Z</dcterms:created>
  <dcterms:modified xsi:type="dcterms:W3CDTF">2024-09-24T02:37:35Z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